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30"/>
  </p:notesMasterIdLst>
  <p:sldIdLst>
    <p:sldId id="263" r:id="rId2"/>
    <p:sldId id="327" r:id="rId3"/>
    <p:sldId id="262" r:id="rId4"/>
    <p:sldId id="264" r:id="rId5"/>
    <p:sldId id="288" r:id="rId6"/>
    <p:sldId id="287" r:id="rId7"/>
    <p:sldId id="271" r:id="rId8"/>
    <p:sldId id="266" r:id="rId9"/>
    <p:sldId id="319" r:id="rId10"/>
    <p:sldId id="269" r:id="rId11"/>
    <p:sldId id="331" r:id="rId12"/>
    <p:sldId id="304" r:id="rId13"/>
    <p:sldId id="265" r:id="rId14"/>
    <p:sldId id="305" r:id="rId15"/>
    <p:sldId id="303" r:id="rId16"/>
    <p:sldId id="306" r:id="rId17"/>
    <p:sldId id="320" r:id="rId18"/>
    <p:sldId id="309" r:id="rId19"/>
    <p:sldId id="336" r:id="rId20"/>
    <p:sldId id="321" r:id="rId21"/>
    <p:sldId id="318" r:id="rId22"/>
    <p:sldId id="308" r:id="rId23"/>
    <p:sldId id="332" r:id="rId24"/>
    <p:sldId id="335" r:id="rId25"/>
    <p:sldId id="334" r:id="rId26"/>
    <p:sldId id="333" r:id="rId27"/>
    <p:sldId id="285" r:id="rId28"/>
    <p:sldId id="281" r:id="rId2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404" autoAdjust="0"/>
  </p:normalViewPr>
  <p:slideViewPr>
    <p:cSldViewPr>
      <p:cViewPr>
        <p:scale>
          <a:sx n="79" d="100"/>
          <a:sy n="79" d="100"/>
        </p:scale>
        <p:origin x="-1546" y="-173"/>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20041A-1C35-405B-8B0A-1E2412C01F5E}" type="datetimeFigureOut">
              <a:rPr lang="en-US" smtClean="0"/>
              <a:t>8/21/2012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C8CB453-FFD7-4663-9D39-2492E2221672}" type="slidenum">
              <a:rPr lang="en-US" smtClean="0"/>
              <a:t>‹#›</a:t>
            </a:fld>
            <a:endParaRPr lang="en-US"/>
          </a:p>
        </p:txBody>
      </p:sp>
    </p:spTree>
    <p:extLst>
      <p:ext uri="{BB962C8B-B14F-4D97-AF65-F5344CB8AC3E}">
        <p14:creationId xmlns:p14="http://schemas.microsoft.com/office/powerpoint/2010/main" val="21793692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C8CB453-FFD7-4663-9D39-2492E2221672}" type="slidenum">
              <a:rPr lang="en-US" smtClean="0"/>
              <a:t>8</a:t>
            </a:fld>
            <a:endParaRPr lang="en-US"/>
          </a:p>
        </p:txBody>
      </p:sp>
    </p:spTree>
    <p:extLst>
      <p:ext uri="{BB962C8B-B14F-4D97-AF65-F5344CB8AC3E}">
        <p14:creationId xmlns:p14="http://schemas.microsoft.com/office/powerpoint/2010/main" val="13919837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10274" name="Group 2"/>
          <p:cNvGrpSpPr>
            <a:grpSpLocks/>
          </p:cNvGrpSpPr>
          <p:nvPr/>
        </p:nvGrpSpPr>
        <p:grpSpPr bwMode="auto">
          <a:xfrm>
            <a:off x="0" y="0"/>
            <a:ext cx="9144000" cy="6934200"/>
            <a:chOff x="0" y="0"/>
            <a:chExt cx="5760" cy="4368"/>
          </a:xfrm>
        </p:grpSpPr>
        <p:sp>
          <p:nvSpPr>
            <p:cNvPr id="310275"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6"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7"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8"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79"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0"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1"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2"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3"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4"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5"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10286"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7"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8"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89"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0"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1"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10292"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10293" name="Rectangle 21"/>
          <p:cNvSpPr>
            <a:spLocks noGrp="1" noChangeArrowheads="1"/>
          </p:cNvSpPr>
          <p:nvPr>
            <p:ph type="ctrTitle" sz="quarter"/>
          </p:nvPr>
        </p:nvSpPr>
        <p:spPr>
          <a:xfrm>
            <a:off x="685800" y="1828800"/>
            <a:ext cx="7772400" cy="1736725"/>
          </a:xfrm>
        </p:spPr>
        <p:txBody>
          <a:bodyPr/>
          <a:lstStyle>
            <a:lvl1pPr>
              <a:defRPr sz="5400"/>
            </a:lvl1pPr>
          </a:lstStyle>
          <a:p>
            <a:pPr lvl="0"/>
            <a:r>
              <a:rPr lang="en-US" noProof="0" smtClean="0"/>
              <a:t>Click to edit Master title style</a:t>
            </a:r>
          </a:p>
        </p:txBody>
      </p:sp>
      <p:sp>
        <p:nvSpPr>
          <p:cNvPr id="310294" name="Rectangle 22"/>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310295" name="Rectangle 23"/>
          <p:cNvSpPr>
            <a:spLocks noGrp="1" noChangeArrowheads="1"/>
          </p:cNvSpPr>
          <p:nvPr>
            <p:ph type="dt" sz="quarter" idx="2"/>
          </p:nvPr>
        </p:nvSpPr>
        <p:spPr/>
        <p:txBody>
          <a:bodyPr/>
          <a:lstStyle>
            <a:lvl1pPr>
              <a:defRPr/>
            </a:lvl1pPr>
          </a:lstStyle>
          <a:p>
            <a:endParaRPr lang="en-US"/>
          </a:p>
        </p:txBody>
      </p:sp>
      <p:sp>
        <p:nvSpPr>
          <p:cNvPr id="310296" name="Rectangle 24"/>
          <p:cNvSpPr>
            <a:spLocks noGrp="1" noChangeArrowheads="1"/>
          </p:cNvSpPr>
          <p:nvPr>
            <p:ph type="ftr" sz="quarter" idx="3"/>
          </p:nvPr>
        </p:nvSpPr>
        <p:spPr/>
        <p:txBody>
          <a:bodyPr/>
          <a:lstStyle>
            <a:lvl1pPr>
              <a:defRPr/>
            </a:lvl1pPr>
          </a:lstStyle>
          <a:p>
            <a:endParaRPr lang="en-US"/>
          </a:p>
        </p:txBody>
      </p:sp>
      <p:sp>
        <p:nvSpPr>
          <p:cNvPr id="310297" name="Rectangle 25"/>
          <p:cNvSpPr>
            <a:spLocks noGrp="1" noChangeArrowheads="1"/>
          </p:cNvSpPr>
          <p:nvPr>
            <p:ph type="sldNum" sz="quarter" idx="4"/>
          </p:nvPr>
        </p:nvSpPr>
        <p:spPr/>
        <p:txBody>
          <a:bodyPr/>
          <a:lstStyle>
            <a:lvl1pPr>
              <a:defRPr/>
            </a:lvl1pPr>
          </a:lstStyle>
          <a:p>
            <a:fld id="{266ED846-559C-4124-B7F6-FD77554AE847}" type="slidenum">
              <a:rPr lang="en-US"/>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1C6EFB-981E-448D-BDD3-F61BB826CB37}" type="slidenum">
              <a:rPr lang="en-US"/>
              <a:pPr/>
              <a:t>‹#›</a:t>
            </a:fld>
            <a:endParaRPr lang="en-US"/>
          </a:p>
        </p:txBody>
      </p:sp>
    </p:spTree>
    <p:extLst>
      <p:ext uri="{BB962C8B-B14F-4D97-AF65-F5344CB8AC3E}">
        <p14:creationId xmlns:p14="http://schemas.microsoft.com/office/powerpoint/2010/main" val="2142941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DE8A4D2-111D-476D-8D0E-3FBCCA0D57DD}" type="slidenum">
              <a:rPr lang="en-US"/>
              <a:pPr/>
              <a:t>‹#›</a:t>
            </a:fld>
            <a:endParaRPr lang="en-US"/>
          </a:p>
        </p:txBody>
      </p:sp>
    </p:spTree>
    <p:extLst>
      <p:ext uri="{BB962C8B-B14F-4D97-AF65-F5344CB8AC3E}">
        <p14:creationId xmlns:p14="http://schemas.microsoft.com/office/powerpoint/2010/main" val="284188050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917C8A9-79D8-4AA7-ADD1-E174B06D0CD2}" type="slidenum">
              <a:rPr lang="en-US"/>
              <a:pPr>
                <a:defRPr/>
              </a:pPr>
              <a:t>‹#›</a:t>
            </a:fld>
            <a:endParaRPr lang="en-US"/>
          </a:p>
        </p:txBody>
      </p:sp>
    </p:spTree>
    <p:extLst>
      <p:ext uri="{BB962C8B-B14F-4D97-AF65-F5344CB8AC3E}">
        <p14:creationId xmlns:p14="http://schemas.microsoft.com/office/powerpoint/2010/main" val="1269809038"/>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5446BD1-F139-4DA3-844B-DDFC6104FE74}" type="slidenum">
              <a:rPr lang="en-US"/>
              <a:pPr/>
              <a:t>‹#›</a:t>
            </a:fld>
            <a:endParaRPr lang="en-US"/>
          </a:p>
        </p:txBody>
      </p:sp>
    </p:spTree>
    <p:extLst>
      <p:ext uri="{BB962C8B-B14F-4D97-AF65-F5344CB8AC3E}">
        <p14:creationId xmlns:p14="http://schemas.microsoft.com/office/powerpoint/2010/main" val="4163299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00D8FE0-0B5F-4417-A000-4763CF965387}" type="slidenum">
              <a:rPr lang="en-US"/>
              <a:pPr/>
              <a:t>‹#›</a:t>
            </a:fld>
            <a:endParaRPr lang="en-US"/>
          </a:p>
        </p:txBody>
      </p:sp>
    </p:spTree>
    <p:extLst>
      <p:ext uri="{BB962C8B-B14F-4D97-AF65-F5344CB8AC3E}">
        <p14:creationId xmlns:p14="http://schemas.microsoft.com/office/powerpoint/2010/main" val="2305824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7CC373D-A18E-4147-8B12-B7CAC9CCD582}" type="slidenum">
              <a:rPr lang="en-US"/>
              <a:pPr/>
              <a:t>‹#›</a:t>
            </a:fld>
            <a:endParaRPr lang="en-US"/>
          </a:p>
        </p:txBody>
      </p:sp>
    </p:spTree>
    <p:extLst>
      <p:ext uri="{BB962C8B-B14F-4D97-AF65-F5344CB8AC3E}">
        <p14:creationId xmlns:p14="http://schemas.microsoft.com/office/powerpoint/2010/main" val="31337320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3398E1CD-CE6D-4227-96D7-CE416ADCE387}" type="slidenum">
              <a:rPr lang="en-US"/>
              <a:pPr/>
              <a:t>‹#›</a:t>
            </a:fld>
            <a:endParaRPr lang="en-US"/>
          </a:p>
        </p:txBody>
      </p:sp>
    </p:spTree>
    <p:extLst>
      <p:ext uri="{BB962C8B-B14F-4D97-AF65-F5344CB8AC3E}">
        <p14:creationId xmlns:p14="http://schemas.microsoft.com/office/powerpoint/2010/main" val="6386358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B3559E4-3368-407B-9447-66C4E8478E0C}" type="slidenum">
              <a:rPr lang="en-US"/>
              <a:pPr/>
              <a:t>‹#›</a:t>
            </a:fld>
            <a:endParaRPr lang="en-US"/>
          </a:p>
        </p:txBody>
      </p:sp>
    </p:spTree>
    <p:extLst>
      <p:ext uri="{BB962C8B-B14F-4D97-AF65-F5344CB8AC3E}">
        <p14:creationId xmlns:p14="http://schemas.microsoft.com/office/powerpoint/2010/main" val="483523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58A59DB-4DC6-44BE-BF0A-0FB91AB096C0}" type="slidenum">
              <a:rPr lang="en-US"/>
              <a:pPr/>
              <a:t>‹#›</a:t>
            </a:fld>
            <a:endParaRPr lang="en-US"/>
          </a:p>
        </p:txBody>
      </p:sp>
    </p:spTree>
    <p:extLst>
      <p:ext uri="{BB962C8B-B14F-4D97-AF65-F5344CB8AC3E}">
        <p14:creationId xmlns:p14="http://schemas.microsoft.com/office/powerpoint/2010/main" val="7033263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C28EE74-80F3-437C-98E6-6502FBE50DC9}" type="slidenum">
              <a:rPr lang="en-US"/>
              <a:pPr/>
              <a:t>‹#›</a:t>
            </a:fld>
            <a:endParaRPr lang="en-US"/>
          </a:p>
        </p:txBody>
      </p:sp>
    </p:spTree>
    <p:extLst>
      <p:ext uri="{BB962C8B-B14F-4D97-AF65-F5344CB8AC3E}">
        <p14:creationId xmlns:p14="http://schemas.microsoft.com/office/powerpoint/2010/main" val="636640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EDC336A-CDEC-4331-B06B-214D9F8973B3}" type="slidenum">
              <a:rPr lang="en-US"/>
              <a:pPr/>
              <a:t>‹#›</a:t>
            </a:fld>
            <a:endParaRPr lang="en-US"/>
          </a:p>
        </p:txBody>
      </p:sp>
    </p:spTree>
    <p:extLst>
      <p:ext uri="{BB962C8B-B14F-4D97-AF65-F5344CB8AC3E}">
        <p14:creationId xmlns:p14="http://schemas.microsoft.com/office/powerpoint/2010/main" val="934123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309250" name="Group 2"/>
          <p:cNvGrpSpPr>
            <a:grpSpLocks/>
          </p:cNvGrpSpPr>
          <p:nvPr/>
        </p:nvGrpSpPr>
        <p:grpSpPr bwMode="auto">
          <a:xfrm>
            <a:off x="0" y="0"/>
            <a:ext cx="9144000" cy="6934200"/>
            <a:chOff x="0" y="0"/>
            <a:chExt cx="5760" cy="4368"/>
          </a:xfrm>
        </p:grpSpPr>
        <p:sp>
          <p:nvSpPr>
            <p:cNvPr id="309251" name="Freeform 3"/>
            <p:cNvSpPr>
              <a:spLocks/>
            </p:cNvSpPr>
            <p:nvPr/>
          </p:nvSpPr>
          <p:spPr bwMode="hidden">
            <a:xfrm>
              <a:off x="0" y="2208"/>
              <a:ext cx="2515" cy="1970"/>
            </a:xfrm>
            <a:custGeom>
              <a:avLst/>
              <a:gdLst>
                <a:gd name="T0" fmla="*/ 744 w 2515"/>
                <a:gd name="T1" fmla="*/ 1669 h 1970"/>
                <a:gd name="T2" fmla="*/ 852 w 2515"/>
                <a:gd name="T3" fmla="*/ 1400 h 1970"/>
                <a:gd name="T4" fmla="*/ 876 w 2515"/>
                <a:gd name="T5" fmla="*/ 1171 h 1970"/>
                <a:gd name="T6" fmla="*/ 979 w 2515"/>
                <a:gd name="T7" fmla="*/ 1370 h 1970"/>
                <a:gd name="T8" fmla="*/ 1231 w 2515"/>
                <a:gd name="T9" fmla="*/ 1621 h 1970"/>
                <a:gd name="T10" fmla="*/ 1471 w 2515"/>
                <a:gd name="T11" fmla="*/ 1693 h 1970"/>
                <a:gd name="T12" fmla="*/ 1819 w 2515"/>
                <a:gd name="T13" fmla="*/ 1678 h 1970"/>
                <a:gd name="T14" fmla="*/ 1893 w 2515"/>
                <a:gd name="T15" fmla="*/ 1513 h 1970"/>
                <a:gd name="T16" fmla="*/ 1874 w 2515"/>
                <a:gd name="T17" fmla="*/ 1285 h 1970"/>
                <a:gd name="T18" fmla="*/ 1783 w 2515"/>
                <a:gd name="T19" fmla="*/ 967 h 1970"/>
                <a:gd name="T20" fmla="*/ 1289 w 2515"/>
                <a:gd name="T21" fmla="*/ 873 h 1970"/>
                <a:gd name="T22" fmla="*/ 1549 w 2515"/>
                <a:gd name="T23" fmla="*/ 745 h 1970"/>
                <a:gd name="T24" fmla="*/ 1753 w 2515"/>
                <a:gd name="T25" fmla="*/ 732 h 1970"/>
                <a:gd name="T26" fmla="*/ 2107 w 2515"/>
                <a:gd name="T27" fmla="*/ 618 h 1970"/>
                <a:gd name="T28" fmla="*/ 2377 w 2515"/>
                <a:gd name="T29" fmla="*/ 438 h 1970"/>
                <a:gd name="T30" fmla="*/ 2420 w 2515"/>
                <a:gd name="T31" fmla="*/ 343 h 1970"/>
                <a:gd name="T32" fmla="*/ 2077 w 2515"/>
                <a:gd name="T33" fmla="*/ 331 h 1970"/>
                <a:gd name="T34" fmla="*/ 1951 w 2515"/>
                <a:gd name="T35" fmla="*/ 301 h 1970"/>
                <a:gd name="T36" fmla="*/ 1645 w 2515"/>
                <a:gd name="T37" fmla="*/ 289 h 1970"/>
                <a:gd name="T38" fmla="*/ 1297 w 2515"/>
                <a:gd name="T39" fmla="*/ 408 h 1970"/>
                <a:gd name="T40" fmla="*/ 1308 w 2515"/>
                <a:gd name="T41" fmla="*/ 337 h 1970"/>
                <a:gd name="T42" fmla="*/ 1453 w 2515"/>
                <a:gd name="T43" fmla="*/ 168 h 1970"/>
                <a:gd name="T44" fmla="*/ 1477 w 2515"/>
                <a:gd name="T45" fmla="*/ 36 h 1970"/>
                <a:gd name="T46" fmla="*/ 1417 w 2515"/>
                <a:gd name="T47" fmla="*/ 24 h 1970"/>
                <a:gd name="T48" fmla="*/ 1189 w 2515"/>
                <a:gd name="T49" fmla="*/ 102 h 1970"/>
                <a:gd name="T50" fmla="*/ 1026 w 2515"/>
                <a:gd name="T51" fmla="*/ 144 h 1970"/>
                <a:gd name="T52" fmla="*/ 889 w 2515"/>
                <a:gd name="T53" fmla="*/ 331 h 1970"/>
                <a:gd name="T54" fmla="*/ 726 w 2515"/>
                <a:gd name="T55" fmla="*/ 480 h 1970"/>
                <a:gd name="T56" fmla="*/ 643 w 2515"/>
                <a:gd name="T57" fmla="*/ 540 h 1970"/>
                <a:gd name="T58" fmla="*/ 600 w 2515"/>
                <a:gd name="T59" fmla="*/ 516 h 1970"/>
                <a:gd name="T60" fmla="*/ 552 w 2515"/>
                <a:gd name="T61" fmla="*/ 486 h 1970"/>
                <a:gd name="T62" fmla="*/ 528 w 2515"/>
                <a:gd name="T63" fmla="*/ 462 h 1970"/>
                <a:gd name="T64" fmla="*/ 474 w 2515"/>
                <a:gd name="T65" fmla="*/ 426 h 1970"/>
                <a:gd name="T66" fmla="*/ 415 w 2515"/>
                <a:gd name="T67" fmla="*/ 390 h 1970"/>
                <a:gd name="T68" fmla="*/ 366 w 2515"/>
                <a:gd name="T69" fmla="*/ 366 h 1970"/>
                <a:gd name="T70" fmla="*/ 192 w 2515"/>
                <a:gd name="T71" fmla="*/ 234 h 1970"/>
                <a:gd name="T72" fmla="*/ 570 w 2515"/>
                <a:gd name="T73" fmla="*/ 564 h 1970"/>
                <a:gd name="T74" fmla="*/ 444 w 2515"/>
                <a:gd name="T75" fmla="*/ 732 h 1970"/>
                <a:gd name="T76" fmla="*/ 318 w 2515"/>
                <a:gd name="T77" fmla="*/ 787 h 1970"/>
                <a:gd name="T78" fmla="*/ 127 w 2515"/>
                <a:gd name="T79" fmla="*/ 853 h 1970"/>
                <a:gd name="T80" fmla="*/ 0 w 2515"/>
                <a:gd name="T81" fmla="*/ 1165 h 1970"/>
                <a:gd name="T82" fmla="*/ 372 w 2515"/>
                <a:gd name="T83" fmla="*/ 1015 h 1970"/>
                <a:gd name="T84" fmla="*/ 222 w 2515"/>
                <a:gd name="T85" fmla="*/ 1262 h 1970"/>
                <a:gd name="T86" fmla="*/ 139 w 2515"/>
                <a:gd name="T87" fmla="*/ 1459 h 1970"/>
                <a:gd name="T88" fmla="*/ 102 w 2515"/>
                <a:gd name="T89" fmla="*/ 1495 h 1970"/>
                <a:gd name="T90" fmla="*/ 84 w 2515"/>
                <a:gd name="T91" fmla="*/ 1519 h 1970"/>
                <a:gd name="T92" fmla="*/ 96 w 2515"/>
                <a:gd name="T93" fmla="*/ 1537 h 1970"/>
                <a:gd name="T94" fmla="*/ 127 w 2515"/>
                <a:gd name="T95" fmla="*/ 1567 h 1970"/>
                <a:gd name="T96" fmla="*/ 145 w 2515"/>
                <a:gd name="T97" fmla="*/ 1633 h 1970"/>
                <a:gd name="T98" fmla="*/ 156 w 2515"/>
                <a:gd name="T99" fmla="*/ 1693 h 1970"/>
                <a:gd name="T100" fmla="*/ 162 w 2515"/>
                <a:gd name="T101" fmla="*/ 1723 h 1970"/>
                <a:gd name="T102" fmla="*/ 216 w 2515"/>
                <a:gd name="T103" fmla="*/ 1802 h 1970"/>
                <a:gd name="T104" fmla="*/ 228 w 2515"/>
                <a:gd name="T105" fmla="*/ 1850 h 1970"/>
                <a:gd name="T106" fmla="*/ 240 w 2515"/>
                <a:gd name="T107" fmla="*/ 1904 h 1970"/>
                <a:gd name="T108" fmla="*/ 246 w 2515"/>
                <a:gd name="T109" fmla="*/ 1922 h 1970"/>
                <a:gd name="T110" fmla="*/ 258 w 2515"/>
                <a:gd name="T111" fmla="*/ 1970 h 1970"/>
                <a:gd name="T112" fmla="*/ 462 w 2515"/>
                <a:gd name="T113" fmla="*/ 1922 h 1970"/>
                <a:gd name="T114" fmla="*/ 624 w 2515"/>
                <a:gd name="T115" fmla="*/ 1778 h 19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515" h="1970">
                  <a:moveTo>
                    <a:pt x="624" y="1778"/>
                  </a:moveTo>
                  <a:lnTo>
                    <a:pt x="744" y="1669"/>
                  </a:lnTo>
                  <a:lnTo>
                    <a:pt x="834" y="1627"/>
                  </a:lnTo>
                  <a:lnTo>
                    <a:pt x="852" y="1400"/>
                  </a:lnTo>
                  <a:lnTo>
                    <a:pt x="834" y="1225"/>
                  </a:lnTo>
                  <a:lnTo>
                    <a:pt x="876" y="1171"/>
                  </a:lnTo>
                  <a:lnTo>
                    <a:pt x="901" y="1268"/>
                  </a:lnTo>
                  <a:lnTo>
                    <a:pt x="979" y="1370"/>
                  </a:lnTo>
                  <a:lnTo>
                    <a:pt x="1116" y="1519"/>
                  </a:lnTo>
                  <a:lnTo>
                    <a:pt x="1231" y="1621"/>
                  </a:lnTo>
                  <a:lnTo>
                    <a:pt x="1353" y="1632"/>
                  </a:lnTo>
                  <a:lnTo>
                    <a:pt x="1471" y="1693"/>
                  </a:lnTo>
                  <a:lnTo>
                    <a:pt x="1664" y="1659"/>
                  </a:lnTo>
                  <a:lnTo>
                    <a:pt x="1819" y="1678"/>
                  </a:lnTo>
                  <a:lnTo>
                    <a:pt x="1975" y="1632"/>
                  </a:lnTo>
                  <a:lnTo>
                    <a:pt x="1893" y="1513"/>
                  </a:lnTo>
                  <a:lnTo>
                    <a:pt x="1920" y="1385"/>
                  </a:lnTo>
                  <a:lnTo>
                    <a:pt x="1874" y="1285"/>
                  </a:lnTo>
                  <a:lnTo>
                    <a:pt x="1865" y="1129"/>
                  </a:lnTo>
                  <a:lnTo>
                    <a:pt x="1783" y="967"/>
                  </a:lnTo>
                  <a:lnTo>
                    <a:pt x="1527" y="891"/>
                  </a:lnTo>
                  <a:lnTo>
                    <a:pt x="1289" y="873"/>
                  </a:lnTo>
                  <a:lnTo>
                    <a:pt x="1393" y="781"/>
                  </a:lnTo>
                  <a:lnTo>
                    <a:pt x="1549" y="745"/>
                  </a:lnTo>
                  <a:lnTo>
                    <a:pt x="1620" y="738"/>
                  </a:lnTo>
                  <a:lnTo>
                    <a:pt x="1753" y="732"/>
                  </a:lnTo>
                  <a:lnTo>
                    <a:pt x="1933" y="720"/>
                  </a:lnTo>
                  <a:lnTo>
                    <a:pt x="2107" y="618"/>
                  </a:lnTo>
                  <a:lnTo>
                    <a:pt x="2227" y="516"/>
                  </a:lnTo>
                  <a:lnTo>
                    <a:pt x="2377" y="438"/>
                  </a:lnTo>
                  <a:lnTo>
                    <a:pt x="2515" y="337"/>
                  </a:lnTo>
                  <a:lnTo>
                    <a:pt x="2420" y="343"/>
                  </a:lnTo>
                  <a:lnTo>
                    <a:pt x="2191" y="343"/>
                  </a:lnTo>
                  <a:lnTo>
                    <a:pt x="2077" y="331"/>
                  </a:lnTo>
                  <a:lnTo>
                    <a:pt x="2053" y="301"/>
                  </a:lnTo>
                  <a:lnTo>
                    <a:pt x="1951" y="301"/>
                  </a:lnTo>
                  <a:lnTo>
                    <a:pt x="1795" y="259"/>
                  </a:lnTo>
                  <a:lnTo>
                    <a:pt x="1645" y="289"/>
                  </a:lnTo>
                  <a:lnTo>
                    <a:pt x="1447" y="372"/>
                  </a:lnTo>
                  <a:lnTo>
                    <a:pt x="1297" y="408"/>
                  </a:lnTo>
                  <a:lnTo>
                    <a:pt x="1153" y="414"/>
                  </a:lnTo>
                  <a:lnTo>
                    <a:pt x="1308" y="337"/>
                  </a:lnTo>
                  <a:lnTo>
                    <a:pt x="1465" y="198"/>
                  </a:lnTo>
                  <a:lnTo>
                    <a:pt x="1453" y="168"/>
                  </a:lnTo>
                  <a:lnTo>
                    <a:pt x="1465" y="102"/>
                  </a:lnTo>
                  <a:lnTo>
                    <a:pt x="1477" y="36"/>
                  </a:lnTo>
                  <a:lnTo>
                    <a:pt x="1453" y="0"/>
                  </a:lnTo>
                  <a:lnTo>
                    <a:pt x="1417" y="24"/>
                  </a:lnTo>
                  <a:lnTo>
                    <a:pt x="1356" y="42"/>
                  </a:lnTo>
                  <a:lnTo>
                    <a:pt x="1189" y="102"/>
                  </a:lnTo>
                  <a:lnTo>
                    <a:pt x="1098" y="144"/>
                  </a:lnTo>
                  <a:lnTo>
                    <a:pt x="1026" y="144"/>
                  </a:lnTo>
                  <a:lnTo>
                    <a:pt x="991" y="168"/>
                  </a:lnTo>
                  <a:lnTo>
                    <a:pt x="889" y="331"/>
                  </a:lnTo>
                  <a:lnTo>
                    <a:pt x="852" y="408"/>
                  </a:lnTo>
                  <a:lnTo>
                    <a:pt x="726" y="480"/>
                  </a:lnTo>
                  <a:lnTo>
                    <a:pt x="649" y="540"/>
                  </a:lnTo>
                  <a:lnTo>
                    <a:pt x="643" y="540"/>
                  </a:lnTo>
                  <a:lnTo>
                    <a:pt x="637" y="534"/>
                  </a:lnTo>
                  <a:lnTo>
                    <a:pt x="600" y="516"/>
                  </a:lnTo>
                  <a:lnTo>
                    <a:pt x="564" y="492"/>
                  </a:lnTo>
                  <a:lnTo>
                    <a:pt x="552" y="486"/>
                  </a:lnTo>
                  <a:lnTo>
                    <a:pt x="540" y="474"/>
                  </a:lnTo>
                  <a:lnTo>
                    <a:pt x="528" y="462"/>
                  </a:lnTo>
                  <a:lnTo>
                    <a:pt x="504" y="444"/>
                  </a:lnTo>
                  <a:lnTo>
                    <a:pt x="474" y="426"/>
                  </a:lnTo>
                  <a:lnTo>
                    <a:pt x="444" y="408"/>
                  </a:lnTo>
                  <a:lnTo>
                    <a:pt x="415" y="390"/>
                  </a:lnTo>
                  <a:lnTo>
                    <a:pt x="385" y="372"/>
                  </a:lnTo>
                  <a:lnTo>
                    <a:pt x="366" y="366"/>
                  </a:lnTo>
                  <a:lnTo>
                    <a:pt x="360" y="360"/>
                  </a:lnTo>
                  <a:lnTo>
                    <a:pt x="192" y="234"/>
                  </a:lnTo>
                  <a:lnTo>
                    <a:pt x="210" y="307"/>
                  </a:lnTo>
                  <a:lnTo>
                    <a:pt x="570" y="564"/>
                  </a:lnTo>
                  <a:lnTo>
                    <a:pt x="558" y="618"/>
                  </a:lnTo>
                  <a:lnTo>
                    <a:pt x="444" y="732"/>
                  </a:lnTo>
                  <a:lnTo>
                    <a:pt x="324" y="787"/>
                  </a:lnTo>
                  <a:lnTo>
                    <a:pt x="318" y="787"/>
                  </a:lnTo>
                  <a:lnTo>
                    <a:pt x="258" y="811"/>
                  </a:lnTo>
                  <a:lnTo>
                    <a:pt x="127" y="853"/>
                  </a:lnTo>
                  <a:lnTo>
                    <a:pt x="0" y="901"/>
                  </a:lnTo>
                  <a:lnTo>
                    <a:pt x="0" y="1165"/>
                  </a:lnTo>
                  <a:lnTo>
                    <a:pt x="78" y="1147"/>
                  </a:lnTo>
                  <a:lnTo>
                    <a:pt x="372" y="1015"/>
                  </a:lnTo>
                  <a:lnTo>
                    <a:pt x="336" y="1117"/>
                  </a:lnTo>
                  <a:lnTo>
                    <a:pt x="222" y="1262"/>
                  </a:lnTo>
                  <a:lnTo>
                    <a:pt x="145" y="1453"/>
                  </a:lnTo>
                  <a:lnTo>
                    <a:pt x="139" y="1459"/>
                  </a:lnTo>
                  <a:lnTo>
                    <a:pt x="133" y="1465"/>
                  </a:lnTo>
                  <a:lnTo>
                    <a:pt x="102" y="1495"/>
                  </a:lnTo>
                  <a:lnTo>
                    <a:pt x="90" y="1507"/>
                  </a:lnTo>
                  <a:lnTo>
                    <a:pt x="84" y="1519"/>
                  </a:lnTo>
                  <a:lnTo>
                    <a:pt x="84" y="1531"/>
                  </a:lnTo>
                  <a:lnTo>
                    <a:pt x="96" y="1537"/>
                  </a:lnTo>
                  <a:lnTo>
                    <a:pt x="114" y="1549"/>
                  </a:lnTo>
                  <a:lnTo>
                    <a:pt x="127" y="1567"/>
                  </a:lnTo>
                  <a:lnTo>
                    <a:pt x="139" y="1597"/>
                  </a:lnTo>
                  <a:lnTo>
                    <a:pt x="145" y="1633"/>
                  </a:lnTo>
                  <a:lnTo>
                    <a:pt x="150" y="1663"/>
                  </a:lnTo>
                  <a:lnTo>
                    <a:pt x="156" y="1693"/>
                  </a:lnTo>
                  <a:lnTo>
                    <a:pt x="162" y="1717"/>
                  </a:lnTo>
                  <a:lnTo>
                    <a:pt x="162" y="1723"/>
                  </a:lnTo>
                  <a:lnTo>
                    <a:pt x="216" y="1796"/>
                  </a:lnTo>
                  <a:lnTo>
                    <a:pt x="216" y="1802"/>
                  </a:lnTo>
                  <a:lnTo>
                    <a:pt x="222" y="1814"/>
                  </a:lnTo>
                  <a:lnTo>
                    <a:pt x="228" y="1850"/>
                  </a:lnTo>
                  <a:lnTo>
                    <a:pt x="234" y="1886"/>
                  </a:lnTo>
                  <a:lnTo>
                    <a:pt x="240" y="1904"/>
                  </a:lnTo>
                  <a:lnTo>
                    <a:pt x="240" y="1916"/>
                  </a:lnTo>
                  <a:lnTo>
                    <a:pt x="246" y="1922"/>
                  </a:lnTo>
                  <a:lnTo>
                    <a:pt x="252" y="1934"/>
                  </a:lnTo>
                  <a:lnTo>
                    <a:pt x="258" y="1970"/>
                  </a:lnTo>
                  <a:lnTo>
                    <a:pt x="438" y="1970"/>
                  </a:lnTo>
                  <a:lnTo>
                    <a:pt x="462" y="1922"/>
                  </a:lnTo>
                  <a:lnTo>
                    <a:pt x="624" y="1778"/>
                  </a:lnTo>
                  <a:lnTo>
                    <a:pt x="624" y="1778"/>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2" name="Freeform 4"/>
            <p:cNvSpPr>
              <a:spLocks/>
            </p:cNvSpPr>
            <p:nvPr/>
          </p:nvSpPr>
          <p:spPr bwMode="hidden">
            <a:xfrm>
              <a:off x="0" y="2496"/>
              <a:ext cx="2112" cy="1604"/>
            </a:xfrm>
            <a:custGeom>
              <a:avLst/>
              <a:gdLst>
                <a:gd name="T0" fmla="*/ 580 w 2123"/>
                <a:gd name="T1" fmla="*/ 1043 h 1696"/>
                <a:gd name="T2" fmla="*/ 544 w 2123"/>
                <a:gd name="T3" fmla="*/ 683 h 1696"/>
                <a:gd name="T4" fmla="*/ 670 w 2123"/>
                <a:gd name="T5" fmla="*/ 395 h 1696"/>
                <a:gd name="T6" fmla="*/ 927 w 2123"/>
                <a:gd name="T7" fmla="*/ 587 h 1696"/>
                <a:gd name="T8" fmla="*/ 1214 w 2123"/>
                <a:gd name="T9" fmla="*/ 869 h 1696"/>
                <a:gd name="T10" fmla="*/ 1483 w 2123"/>
                <a:gd name="T11" fmla="*/ 1109 h 1696"/>
                <a:gd name="T12" fmla="*/ 1800 w 2123"/>
                <a:gd name="T13" fmla="*/ 1360 h 1696"/>
                <a:gd name="T14" fmla="*/ 1883 w 2123"/>
                <a:gd name="T15" fmla="*/ 1414 h 1696"/>
                <a:gd name="T16" fmla="*/ 1836 w 2123"/>
                <a:gd name="T17" fmla="*/ 1354 h 1696"/>
                <a:gd name="T18" fmla="*/ 1411 w 2123"/>
                <a:gd name="T19" fmla="*/ 1001 h 1696"/>
                <a:gd name="T20" fmla="*/ 1088 w 2123"/>
                <a:gd name="T21" fmla="*/ 683 h 1696"/>
                <a:gd name="T22" fmla="*/ 723 w 2123"/>
                <a:gd name="T23" fmla="*/ 329 h 1696"/>
                <a:gd name="T24" fmla="*/ 999 w 2123"/>
                <a:gd name="T25" fmla="*/ 311 h 1696"/>
                <a:gd name="T26" fmla="*/ 1286 w 2123"/>
                <a:gd name="T27" fmla="*/ 317 h 1696"/>
                <a:gd name="T28" fmla="*/ 1614 w 2123"/>
                <a:gd name="T29" fmla="*/ 269 h 1696"/>
                <a:gd name="T30" fmla="*/ 2123 w 2123"/>
                <a:gd name="T31" fmla="*/ 197 h 1696"/>
                <a:gd name="T32" fmla="*/ 2075 w 2123"/>
                <a:gd name="T33" fmla="*/ 173 h 1696"/>
                <a:gd name="T34" fmla="*/ 1543 w 2123"/>
                <a:gd name="T35" fmla="*/ 257 h 1696"/>
                <a:gd name="T36" fmla="*/ 1208 w 2123"/>
                <a:gd name="T37" fmla="*/ 275 h 1696"/>
                <a:gd name="T38" fmla="*/ 759 w 2123"/>
                <a:gd name="T39" fmla="*/ 257 h 1696"/>
                <a:gd name="T40" fmla="*/ 819 w 2123"/>
                <a:gd name="T41" fmla="*/ 227 h 1696"/>
                <a:gd name="T42" fmla="*/ 1142 w 2123"/>
                <a:gd name="T43" fmla="*/ 0 h 1696"/>
                <a:gd name="T44" fmla="*/ 1088 w 2123"/>
                <a:gd name="T45" fmla="*/ 30 h 1696"/>
                <a:gd name="T46" fmla="*/ 1010 w 2123"/>
                <a:gd name="T47" fmla="*/ 84 h 1696"/>
                <a:gd name="T48" fmla="*/ 855 w 2123"/>
                <a:gd name="T49" fmla="*/ 191 h 1696"/>
                <a:gd name="T50" fmla="*/ 670 w 2123"/>
                <a:gd name="T51" fmla="*/ 281 h 1696"/>
                <a:gd name="T52" fmla="*/ 634 w 2123"/>
                <a:gd name="T53" fmla="*/ 359 h 1696"/>
                <a:gd name="T54" fmla="*/ 305 w 2123"/>
                <a:gd name="T55" fmla="*/ 587 h 1696"/>
                <a:gd name="T56" fmla="*/ 0 w 2123"/>
                <a:gd name="T57" fmla="*/ 725 h 1696"/>
                <a:gd name="T58" fmla="*/ 0 w 2123"/>
                <a:gd name="T59" fmla="*/ 731 h 1696"/>
                <a:gd name="T60" fmla="*/ 0 w 2123"/>
                <a:gd name="T61" fmla="*/ 767 h 1696"/>
                <a:gd name="T62" fmla="*/ 299 w 2123"/>
                <a:gd name="T63" fmla="*/ 635 h 1696"/>
                <a:gd name="T64" fmla="*/ 592 w 2123"/>
                <a:gd name="T65" fmla="*/ 431 h 1696"/>
                <a:gd name="T66" fmla="*/ 508 w 2123"/>
                <a:gd name="T67" fmla="*/ 671 h 1696"/>
                <a:gd name="T68" fmla="*/ 526 w 2123"/>
                <a:gd name="T69" fmla="*/ 995 h 1696"/>
                <a:gd name="T70" fmla="*/ 460 w 2123"/>
                <a:gd name="T71" fmla="*/ 1168 h 1696"/>
                <a:gd name="T72" fmla="*/ 329 w 2123"/>
                <a:gd name="T73" fmla="*/ 1480 h 1696"/>
                <a:gd name="T74" fmla="*/ 323 w 2123"/>
                <a:gd name="T75" fmla="*/ 1696 h 1696"/>
                <a:gd name="T76" fmla="*/ 329 w 2123"/>
                <a:gd name="T77" fmla="*/ 1696 h 1696"/>
                <a:gd name="T78" fmla="*/ 347 w 2123"/>
                <a:gd name="T79" fmla="*/ 1552 h 1696"/>
                <a:gd name="T80" fmla="*/ 580 w 2123"/>
                <a:gd name="T81" fmla="*/ 1043 h 1696"/>
                <a:gd name="T82" fmla="*/ 580 w 2123"/>
                <a:gd name="T83" fmla="*/ 1043 h 16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123" h="1696">
                  <a:moveTo>
                    <a:pt x="580" y="1043"/>
                  </a:moveTo>
                  <a:lnTo>
                    <a:pt x="544" y="683"/>
                  </a:lnTo>
                  <a:lnTo>
                    <a:pt x="670" y="395"/>
                  </a:lnTo>
                  <a:lnTo>
                    <a:pt x="927" y="587"/>
                  </a:lnTo>
                  <a:lnTo>
                    <a:pt x="1214" y="869"/>
                  </a:lnTo>
                  <a:lnTo>
                    <a:pt x="1483" y="1109"/>
                  </a:lnTo>
                  <a:lnTo>
                    <a:pt x="1800" y="1360"/>
                  </a:lnTo>
                  <a:lnTo>
                    <a:pt x="1883" y="1414"/>
                  </a:lnTo>
                  <a:lnTo>
                    <a:pt x="1836" y="1354"/>
                  </a:lnTo>
                  <a:lnTo>
                    <a:pt x="1411" y="1001"/>
                  </a:lnTo>
                  <a:lnTo>
                    <a:pt x="1088" y="683"/>
                  </a:lnTo>
                  <a:lnTo>
                    <a:pt x="723" y="329"/>
                  </a:lnTo>
                  <a:lnTo>
                    <a:pt x="999" y="311"/>
                  </a:lnTo>
                  <a:lnTo>
                    <a:pt x="1286" y="317"/>
                  </a:lnTo>
                  <a:lnTo>
                    <a:pt x="1614" y="269"/>
                  </a:lnTo>
                  <a:lnTo>
                    <a:pt x="2123" y="197"/>
                  </a:lnTo>
                  <a:lnTo>
                    <a:pt x="2075" y="173"/>
                  </a:lnTo>
                  <a:lnTo>
                    <a:pt x="1543" y="257"/>
                  </a:lnTo>
                  <a:lnTo>
                    <a:pt x="1208" y="275"/>
                  </a:lnTo>
                  <a:lnTo>
                    <a:pt x="759" y="257"/>
                  </a:lnTo>
                  <a:lnTo>
                    <a:pt x="819" y="227"/>
                  </a:lnTo>
                  <a:lnTo>
                    <a:pt x="1142" y="0"/>
                  </a:lnTo>
                  <a:lnTo>
                    <a:pt x="1088" y="30"/>
                  </a:lnTo>
                  <a:lnTo>
                    <a:pt x="1010" y="84"/>
                  </a:lnTo>
                  <a:lnTo>
                    <a:pt x="855" y="191"/>
                  </a:lnTo>
                  <a:lnTo>
                    <a:pt x="670" y="281"/>
                  </a:lnTo>
                  <a:lnTo>
                    <a:pt x="634" y="359"/>
                  </a:lnTo>
                  <a:lnTo>
                    <a:pt x="305" y="587"/>
                  </a:lnTo>
                  <a:lnTo>
                    <a:pt x="0" y="725"/>
                  </a:lnTo>
                  <a:lnTo>
                    <a:pt x="0" y="731"/>
                  </a:lnTo>
                  <a:lnTo>
                    <a:pt x="0" y="767"/>
                  </a:lnTo>
                  <a:lnTo>
                    <a:pt x="299" y="635"/>
                  </a:lnTo>
                  <a:lnTo>
                    <a:pt x="592" y="431"/>
                  </a:lnTo>
                  <a:lnTo>
                    <a:pt x="508" y="671"/>
                  </a:lnTo>
                  <a:lnTo>
                    <a:pt x="526" y="995"/>
                  </a:lnTo>
                  <a:lnTo>
                    <a:pt x="460" y="1168"/>
                  </a:lnTo>
                  <a:lnTo>
                    <a:pt x="329" y="1480"/>
                  </a:lnTo>
                  <a:lnTo>
                    <a:pt x="323" y="1696"/>
                  </a:lnTo>
                  <a:lnTo>
                    <a:pt x="329" y="1696"/>
                  </a:lnTo>
                  <a:lnTo>
                    <a:pt x="347" y="1552"/>
                  </a:lnTo>
                  <a:lnTo>
                    <a:pt x="580" y="1043"/>
                  </a:lnTo>
                  <a:lnTo>
                    <a:pt x="580" y="1043"/>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3" name="Freeform 5"/>
            <p:cNvSpPr>
              <a:spLocks/>
            </p:cNvSpPr>
            <p:nvPr/>
          </p:nvSpPr>
          <p:spPr bwMode="hidden">
            <a:xfrm>
              <a:off x="2092" y="3233"/>
              <a:ext cx="3668" cy="943"/>
            </a:xfrm>
            <a:custGeom>
              <a:avLst/>
              <a:gdLst>
                <a:gd name="T0" fmla="*/ 3338 w 3668"/>
                <a:gd name="T1" fmla="*/ 288 h 943"/>
                <a:gd name="T2" fmla="*/ 3194 w 3668"/>
                <a:gd name="T3" fmla="*/ 258 h 943"/>
                <a:gd name="T4" fmla="*/ 2816 w 3668"/>
                <a:gd name="T5" fmla="*/ 234 h 943"/>
                <a:gd name="T6" fmla="*/ 2330 w 3668"/>
                <a:gd name="T7" fmla="*/ 306 h 943"/>
                <a:gd name="T8" fmla="*/ 2372 w 3668"/>
                <a:gd name="T9" fmla="*/ 258 h 943"/>
                <a:gd name="T10" fmla="*/ 2624 w 3668"/>
                <a:gd name="T11" fmla="*/ 132 h 943"/>
                <a:gd name="T12" fmla="*/ 2707 w 3668"/>
                <a:gd name="T13" fmla="*/ 24 h 943"/>
                <a:gd name="T14" fmla="*/ 2642 w 3668"/>
                <a:gd name="T15" fmla="*/ 12 h 943"/>
                <a:gd name="T16" fmla="*/ 2515 w 3668"/>
                <a:gd name="T17" fmla="*/ 54 h 943"/>
                <a:gd name="T18" fmla="*/ 2324 w 3668"/>
                <a:gd name="T19" fmla="*/ 66 h 943"/>
                <a:gd name="T20" fmla="*/ 2101 w 3668"/>
                <a:gd name="T21" fmla="*/ 90 h 943"/>
                <a:gd name="T22" fmla="*/ 1855 w 3668"/>
                <a:gd name="T23" fmla="*/ 228 h 943"/>
                <a:gd name="T24" fmla="*/ 1591 w 3668"/>
                <a:gd name="T25" fmla="*/ 337 h 943"/>
                <a:gd name="T26" fmla="*/ 1459 w 3668"/>
                <a:gd name="T27" fmla="*/ 379 h 943"/>
                <a:gd name="T28" fmla="*/ 1417 w 3668"/>
                <a:gd name="T29" fmla="*/ 361 h 943"/>
                <a:gd name="T30" fmla="*/ 1363 w 3668"/>
                <a:gd name="T31" fmla="*/ 331 h 943"/>
                <a:gd name="T32" fmla="*/ 1344 w 3668"/>
                <a:gd name="T33" fmla="*/ 312 h 943"/>
                <a:gd name="T34" fmla="*/ 1290 w 3668"/>
                <a:gd name="T35" fmla="*/ 288 h 943"/>
                <a:gd name="T36" fmla="*/ 1230 w 3668"/>
                <a:gd name="T37" fmla="*/ 252 h 943"/>
                <a:gd name="T38" fmla="*/ 1119 w 3668"/>
                <a:gd name="T39" fmla="*/ 227 h 943"/>
                <a:gd name="T40" fmla="*/ 1320 w 3668"/>
                <a:gd name="T41" fmla="*/ 438 h 943"/>
                <a:gd name="T42" fmla="*/ 960 w 3668"/>
                <a:gd name="T43" fmla="*/ 558 h 943"/>
                <a:gd name="T44" fmla="*/ 474 w 3668"/>
                <a:gd name="T45" fmla="*/ 630 h 943"/>
                <a:gd name="T46" fmla="*/ 132 w 3668"/>
                <a:gd name="T47" fmla="*/ 781 h 943"/>
                <a:gd name="T48" fmla="*/ 234 w 3668"/>
                <a:gd name="T49" fmla="*/ 847 h 943"/>
                <a:gd name="T50" fmla="*/ 925 w 3668"/>
                <a:gd name="T51" fmla="*/ 739 h 943"/>
                <a:gd name="T52" fmla="*/ 637 w 3668"/>
                <a:gd name="T53" fmla="*/ 925 h 943"/>
                <a:gd name="T54" fmla="*/ 1405 w 3668"/>
                <a:gd name="T55" fmla="*/ 943 h 943"/>
                <a:gd name="T56" fmla="*/ 1447 w 3668"/>
                <a:gd name="T57" fmla="*/ 943 h 943"/>
                <a:gd name="T58" fmla="*/ 2888 w 3668"/>
                <a:gd name="T59" fmla="*/ 859 h 943"/>
                <a:gd name="T60" fmla="*/ 2582 w 3668"/>
                <a:gd name="T61" fmla="*/ 708 h 943"/>
                <a:gd name="T62" fmla="*/ 2299 w 3668"/>
                <a:gd name="T63" fmla="*/ 606 h 943"/>
                <a:gd name="T64" fmla="*/ 2606 w 3668"/>
                <a:gd name="T65" fmla="*/ 588 h 943"/>
                <a:gd name="T66" fmla="*/ 3001 w 3668"/>
                <a:gd name="T67" fmla="*/ 582 h 943"/>
                <a:gd name="T68" fmla="*/ 3452 w 3668"/>
                <a:gd name="T69" fmla="*/ 438 h 943"/>
                <a:gd name="T70" fmla="*/ 3668 w 3668"/>
                <a:gd name="T71" fmla="*/ 312 h 943"/>
                <a:gd name="T72" fmla="*/ 3482 w 3668"/>
                <a:gd name="T73" fmla="*/ 300 h 9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668" h="943">
                  <a:moveTo>
                    <a:pt x="3482" y="300"/>
                  </a:moveTo>
                  <a:lnTo>
                    <a:pt x="3338" y="288"/>
                  </a:lnTo>
                  <a:lnTo>
                    <a:pt x="3320" y="264"/>
                  </a:lnTo>
                  <a:lnTo>
                    <a:pt x="3194" y="258"/>
                  </a:lnTo>
                  <a:lnTo>
                    <a:pt x="3019" y="216"/>
                  </a:lnTo>
                  <a:lnTo>
                    <a:pt x="2816" y="234"/>
                  </a:lnTo>
                  <a:lnTo>
                    <a:pt x="2533" y="288"/>
                  </a:lnTo>
                  <a:lnTo>
                    <a:pt x="2330" y="306"/>
                  </a:lnTo>
                  <a:lnTo>
                    <a:pt x="2149" y="312"/>
                  </a:lnTo>
                  <a:lnTo>
                    <a:pt x="2372" y="258"/>
                  </a:lnTo>
                  <a:lnTo>
                    <a:pt x="2624" y="156"/>
                  </a:lnTo>
                  <a:lnTo>
                    <a:pt x="2624" y="132"/>
                  </a:lnTo>
                  <a:lnTo>
                    <a:pt x="2666" y="78"/>
                  </a:lnTo>
                  <a:lnTo>
                    <a:pt x="2707" y="24"/>
                  </a:lnTo>
                  <a:lnTo>
                    <a:pt x="2695" y="0"/>
                  </a:lnTo>
                  <a:lnTo>
                    <a:pt x="2642" y="12"/>
                  </a:lnTo>
                  <a:lnTo>
                    <a:pt x="2557" y="30"/>
                  </a:lnTo>
                  <a:lnTo>
                    <a:pt x="2515" y="54"/>
                  </a:lnTo>
                  <a:lnTo>
                    <a:pt x="2425" y="84"/>
                  </a:lnTo>
                  <a:lnTo>
                    <a:pt x="2324" y="66"/>
                  </a:lnTo>
                  <a:lnTo>
                    <a:pt x="2191" y="90"/>
                  </a:lnTo>
                  <a:lnTo>
                    <a:pt x="2101" y="90"/>
                  </a:lnTo>
                  <a:lnTo>
                    <a:pt x="2047" y="108"/>
                  </a:lnTo>
                  <a:lnTo>
                    <a:pt x="1855" y="228"/>
                  </a:lnTo>
                  <a:lnTo>
                    <a:pt x="1771" y="288"/>
                  </a:lnTo>
                  <a:lnTo>
                    <a:pt x="1591" y="337"/>
                  </a:lnTo>
                  <a:lnTo>
                    <a:pt x="1465" y="379"/>
                  </a:lnTo>
                  <a:lnTo>
                    <a:pt x="1459" y="379"/>
                  </a:lnTo>
                  <a:lnTo>
                    <a:pt x="1453" y="373"/>
                  </a:lnTo>
                  <a:lnTo>
                    <a:pt x="1417" y="361"/>
                  </a:lnTo>
                  <a:lnTo>
                    <a:pt x="1381" y="343"/>
                  </a:lnTo>
                  <a:lnTo>
                    <a:pt x="1363" y="331"/>
                  </a:lnTo>
                  <a:lnTo>
                    <a:pt x="1357" y="324"/>
                  </a:lnTo>
                  <a:lnTo>
                    <a:pt x="1344" y="312"/>
                  </a:lnTo>
                  <a:lnTo>
                    <a:pt x="1320" y="300"/>
                  </a:lnTo>
                  <a:lnTo>
                    <a:pt x="1290" y="288"/>
                  </a:lnTo>
                  <a:lnTo>
                    <a:pt x="1260" y="270"/>
                  </a:lnTo>
                  <a:lnTo>
                    <a:pt x="1230" y="252"/>
                  </a:lnTo>
                  <a:lnTo>
                    <a:pt x="1187" y="227"/>
                  </a:lnTo>
                  <a:lnTo>
                    <a:pt x="1119" y="227"/>
                  </a:lnTo>
                  <a:lnTo>
                    <a:pt x="1357" y="397"/>
                  </a:lnTo>
                  <a:lnTo>
                    <a:pt x="1320" y="438"/>
                  </a:lnTo>
                  <a:lnTo>
                    <a:pt x="1135" y="522"/>
                  </a:lnTo>
                  <a:lnTo>
                    <a:pt x="960" y="558"/>
                  </a:lnTo>
                  <a:lnTo>
                    <a:pt x="684" y="600"/>
                  </a:lnTo>
                  <a:lnTo>
                    <a:pt x="474" y="630"/>
                  </a:lnTo>
                  <a:lnTo>
                    <a:pt x="390" y="684"/>
                  </a:lnTo>
                  <a:lnTo>
                    <a:pt x="132" y="781"/>
                  </a:lnTo>
                  <a:lnTo>
                    <a:pt x="0" y="829"/>
                  </a:lnTo>
                  <a:lnTo>
                    <a:pt x="234" y="847"/>
                  </a:lnTo>
                  <a:lnTo>
                    <a:pt x="498" y="829"/>
                  </a:lnTo>
                  <a:lnTo>
                    <a:pt x="925" y="739"/>
                  </a:lnTo>
                  <a:lnTo>
                    <a:pt x="840" y="817"/>
                  </a:lnTo>
                  <a:lnTo>
                    <a:pt x="637" y="925"/>
                  </a:lnTo>
                  <a:lnTo>
                    <a:pt x="613" y="943"/>
                  </a:lnTo>
                  <a:lnTo>
                    <a:pt x="1405" y="943"/>
                  </a:lnTo>
                  <a:lnTo>
                    <a:pt x="1411" y="925"/>
                  </a:lnTo>
                  <a:lnTo>
                    <a:pt x="1447" y="943"/>
                  </a:lnTo>
                  <a:lnTo>
                    <a:pt x="2924" y="943"/>
                  </a:lnTo>
                  <a:lnTo>
                    <a:pt x="2888" y="859"/>
                  </a:lnTo>
                  <a:lnTo>
                    <a:pt x="2713" y="775"/>
                  </a:lnTo>
                  <a:lnTo>
                    <a:pt x="2582" y="708"/>
                  </a:lnTo>
                  <a:lnTo>
                    <a:pt x="2336" y="636"/>
                  </a:lnTo>
                  <a:lnTo>
                    <a:pt x="2299" y="606"/>
                  </a:lnTo>
                  <a:lnTo>
                    <a:pt x="2509" y="582"/>
                  </a:lnTo>
                  <a:lnTo>
                    <a:pt x="2606" y="588"/>
                  </a:lnTo>
                  <a:lnTo>
                    <a:pt x="2773" y="588"/>
                  </a:lnTo>
                  <a:lnTo>
                    <a:pt x="3001" y="582"/>
                  </a:lnTo>
                  <a:lnTo>
                    <a:pt x="3259" y="516"/>
                  </a:lnTo>
                  <a:lnTo>
                    <a:pt x="3452" y="438"/>
                  </a:lnTo>
                  <a:lnTo>
                    <a:pt x="3668" y="391"/>
                  </a:lnTo>
                  <a:lnTo>
                    <a:pt x="3668" y="312"/>
                  </a:lnTo>
                  <a:lnTo>
                    <a:pt x="3482" y="300"/>
                  </a:lnTo>
                  <a:lnTo>
                    <a:pt x="3482" y="30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4" name="Freeform 6"/>
            <p:cNvSpPr>
              <a:spLocks/>
            </p:cNvSpPr>
            <p:nvPr/>
          </p:nvSpPr>
          <p:spPr bwMode="hidden">
            <a:xfrm>
              <a:off x="0" y="524"/>
              <a:ext cx="973" cy="1195"/>
            </a:xfrm>
            <a:custGeom>
              <a:avLst/>
              <a:gdLst>
                <a:gd name="T0" fmla="*/ 323 w 969"/>
                <a:gd name="T1" fmla="*/ 1186 h 1192"/>
                <a:gd name="T2" fmla="*/ 490 w 969"/>
                <a:gd name="T3" fmla="*/ 1192 h 1192"/>
                <a:gd name="T4" fmla="*/ 580 w 969"/>
                <a:gd name="T5" fmla="*/ 1150 h 1192"/>
                <a:gd name="T6" fmla="*/ 813 w 969"/>
                <a:gd name="T7" fmla="*/ 1085 h 1192"/>
                <a:gd name="T8" fmla="*/ 933 w 969"/>
                <a:gd name="T9" fmla="*/ 1055 h 1192"/>
                <a:gd name="T10" fmla="*/ 759 w 969"/>
                <a:gd name="T11" fmla="*/ 989 h 1192"/>
                <a:gd name="T12" fmla="*/ 556 w 969"/>
                <a:gd name="T13" fmla="*/ 953 h 1192"/>
                <a:gd name="T14" fmla="*/ 197 w 969"/>
                <a:gd name="T15" fmla="*/ 971 h 1192"/>
                <a:gd name="T16" fmla="*/ 299 w 969"/>
                <a:gd name="T17" fmla="*/ 893 h 1192"/>
                <a:gd name="T18" fmla="*/ 496 w 969"/>
                <a:gd name="T19" fmla="*/ 803 h 1192"/>
                <a:gd name="T20" fmla="*/ 694 w 969"/>
                <a:gd name="T21" fmla="*/ 671 h 1192"/>
                <a:gd name="T22" fmla="*/ 700 w 969"/>
                <a:gd name="T23" fmla="*/ 671 h 1192"/>
                <a:gd name="T24" fmla="*/ 712 w 969"/>
                <a:gd name="T25" fmla="*/ 665 h 1192"/>
                <a:gd name="T26" fmla="*/ 753 w 969"/>
                <a:gd name="T27" fmla="*/ 647 h 1192"/>
                <a:gd name="T28" fmla="*/ 777 w 969"/>
                <a:gd name="T29" fmla="*/ 641 h 1192"/>
                <a:gd name="T30" fmla="*/ 789 w 969"/>
                <a:gd name="T31" fmla="*/ 629 h 1192"/>
                <a:gd name="T32" fmla="*/ 795 w 969"/>
                <a:gd name="T33" fmla="*/ 617 h 1192"/>
                <a:gd name="T34" fmla="*/ 789 w 969"/>
                <a:gd name="T35" fmla="*/ 611 h 1192"/>
                <a:gd name="T36" fmla="*/ 783 w 969"/>
                <a:gd name="T37" fmla="*/ 599 h 1192"/>
                <a:gd name="T38" fmla="*/ 783 w 969"/>
                <a:gd name="T39" fmla="*/ 575 h 1192"/>
                <a:gd name="T40" fmla="*/ 795 w 969"/>
                <a:gd name="T41" fmla="*/ 545 h 1192"/>
                <a:gd name="T42" fmla="*/ 807 w 969"/>
                <a:gd name="T43" fmla="*/ 515 h 1192"/>
                <a:gd name="T44" fmla="*/ 825 w 969"/>
                <a:gd name="T45" fmla="*/ 485 h 1192"/>
                <a:gd name="T46" fmla="*/ 837 w 969"/>
                <a:gd name="T47" fmla="*/ 455 h 1192"/>
                <a:gd name="T48" fmla="*/ 843 w 969"/>
                <a:gd name="T49" fmla="*/ 437 h 1192"/>
                <a:gd name="T50" fmla="*/ 849 w 969"/>
                <a:gd name="T51" fmla="*/ 431 h 1192"/>
                <a:gd name="T52" fmla="*/ 849 w 969"/>
                <a:gd name="T53" fmla="*/ 347 h 1192"/>
                <a:gd name="T54" fmla="*/ 849 w 969"/>
                <a:gd name="T55" fmla="*/ 341 h 1192"/>
                <a:gd name="T56" fmla="*/ 855 w 969"/>
                <a:gd name="T57" fmla="*/ 335 h 1192"/>
                <a:gd name="T58" fmla="*/ 873 w 969"/>
                <a:gd name="T59" fmla="*/ 305 h 1192"/>
                <a:gd name="T60" fmla="*/ 885 w 969"/>
                <a:gd name="T61" fmla="*/ 269 h 1192"/>
                <a:gd name="T62" fmla="*/ 897 w 969"/>
                <a:gd name="T63" fmla="*/ 239 h 1192"/>
                <a:gd name="T64" fmla="*/ 903 w 969"/>
                <a:gd name="T65" fmla="*/ 227 h 1192"/>
                <a:gd name="T66" fmla="*/ 909 w 969"/>
                <a:gd name="T67" fmla="*/ 215 h 1192"/>
                <a:gd name="T68" fmla="*/ 927 w 969"/>
                <a:gd name="T69" fmla="*/ 173 h 1192"/>
                <a:gd name="T70" fmla="*/ 945 w 969"/>
                <a:gd name="T71" fmla="*/ 137 h 1192"/>
                <a:gd name="T72" fmla="*/ 951 w 969"/>
                <a:gd name="T73" fmla="*/ 125 h 1192"/>
                <a:gd name="T74" fmla="*/ 951 w 969"/>
                <a:gd name="T75" fmla="*/ 119 h 1192"/>
                <a:gd name="T76" fmla="*/ 969 w 969"/>
                <a:gd name="T77" fmla="*/ 0 h 1192"/>
                <a:gd name="T78" fmla="*/ 945 w 969"/>
                <a:gd name="T79" fmla="*/ 47 h 1192"/>
                <a:gd name="T80" fmla="*/ 783 w 969"/>
                <a:gd name="T81" fmla="*/ 113 h 1192"/>
                <a:gd name="T82" fmla="*/ 706 w 969"/>
                <a:gd name="T83" fmla="*/ 161 h 1192"/>
                <a:gd name="T84" fmla="*/ 460 w 969"/>
                <a:gd name="T85" fmla="*/ 233 h 1192"/>
                <a:gd name="T86" fmla="*/ 281 w 969"/>
                <a:gd name="T87" fmla="*/ 287 h 1192"/>
                <a:gd name="T88" fmla="*/ 173 w 969"/>
                <a:gd name="T89" fmla="*/ 293 h 1192"/>
                <a:gd name="T90" fmla="*/ 12 w 969"/>
                <a:gd name="T91" fmla="*/ 485 h 1192"/>
                <a:gd name="T92" fmla="*/ 0 w 969"/>
                <a:gd name="T93" fmla="*/ 509 h 1192"/>
                <a:gd name="T94" fmla="*/ 0 w 969"/>
                <a:gd name="T95" fmla="*/ 1186 h 1192"/>
                <a:gd name="T96" fmla="*/ 96 w 969"/>
                <a:gd name="T97" fmla="*/ 1180 h 1192"/>
                <a:gd name="T98" fmla="*/ 323 w 969"/>
                <a:gd name="T99" fmla="*/ 1186 h 1192"/>
                <a:gd name="T100" fmla="*/ 323 w 969"/>
                <a:gd name="T101" fmla="*/ 1186 h 1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969" h="1192">
                  <a:moveTo>
                    <a:pt x="323" y="1186"/>
                  </a:moveTo>
                  <a:lnTo>
                    <a:pt x="490" y="1192"/>
                  </a:lnTo>
                  <a:lnTo>
                    <a:pt x="580" y="1150"/>
                  </a:lnTo>
                  <a:lnTo>
                    <a:pt x="813" y="1085"/>
                  </a:lnTo>
                  <a:lnTo>
                    <a:pt x="933" y="1055"/>
                  </a:lnTo>
                  <a:lnTo>
                    <a:pt x="759" y="989"/>
                  </a:lnTo>
                  <a:lnTo>
                    <a:pt x="556" y="953"/>
                  </a:lnTo>
                  <a:lnTo>
                    <a:pt x="197" y="971"/>
                  </a:lnTo>
                  <a:lnTo>
                    <a:pt x="299" y="893"/>
                  </a:lnTo>
                  <a:lnTo>
                    <a:pt x="496" y="803"/>
                  </a:lnTo>
                  <a:lnTo>
                    <a:pt x="694" y="671"/>
                  </a:lnTo>
                  <a:lnTo>
                    <a:pt x="700" y="671"/>
                  </a:lnTo>
                  <a:lnTo>
                    <a:pt x="712" y="665"/>
                  </a:lnTo>
                  <a:lnTo>
                    <a:pt x="753" y="647"/>
                  </a:lnTo>
                  <a:lnTo>
                    <a:pt x="777" y="641"/>
                  </a:lnTo>
                  <a:lnTo>
                    <a:pt x="789" y="629"/>
                  </a:lnTo>
                  <a:lnTo>
                    <a:pt x="795" y="617"/>
                  </a:lnTo>
                  <a:lnTo>
                    <a:pt x="789" y="611"/>
                  </a:lnTo>
                  <a:lnTo>
                    <a:pt x="783" y="599"/>
                  </a:lnTo>
                  <a:lnTo>
                    <a:pt x="783" y="575"/>
                  </a:lnTo>
                  <a:lnTo>
                    <a:pt x="795" y="545"/>
                  </a:lnTo>
                  <a:lnTo>
                    <a:pt x="807" y="515"/>
                  </a:lnTo>
                  <a:lnTo>
                    <a:pt x="825" y="485"/>
                  </a:lnTo>
                  <a:lnTo>
                    <a:pt x="837" y="455"/>
                  </a:lnTo>
                  <a:lnTo>
                    <a:pt x="843" y="437"/>
                  </a:lnTo>
                  <a:lnTo>
                    <a:pt x="849" y="431"/>
                  </a:lnTo>
                  <a:lnTo>
                    <a:pt x="849" y="347"/>
                  </a:lnTo>
                  <a:lnTo>
                    <a:pt x="849" y="341"/>
                  </a:lnTo>
                  <a:lnTo>
                    <a:pt x="855" y="335"/>
                  </a:lnTo>
                  <a:lnTo>
                    <a:pt x="873" y="305"/>
                  </a:lnTo>
                  <a:lnTo>
                    <a:pt x="885" y="269"/>
                  </a:lnTo>
                  <a:lnTo>
                    <a:pt x="897" y="239"/>
                  </a:lnTo>
                  <a:lnTo>
                    <a:pt x="903" y="227"/>
                  </a:lnTo>
                  <a:lnTo>
                    <a:pt x="909" y="215"/>
                  </a:lnTo>
                  <a:lnTo>
                    <a:pt x="927" y="173"/>
                  </a:lnTo>
                  <a:lnTo>
                    <a:pt x="945" y="137"/>
                  </a:lnTo>
                  <a:lnTo>
                    <a:pt x="951" y="125"/>
                  </a:lnTo>
                  <a:lnTo>
                    <a:pt x="951" y="119"/>
                  </a:lnTo>
                  <a:lnTo>
                    <a:pt x="969" y="0"/>
                  </a:lnTo>
                  <a:lnTo>
                    <a:pt x="945" y="47"/>
                  </a:lnTo>
                  <a:lnTo>
                    <a:pt x="783" y="113"/>
                  </a:lnTo>
                  <a:lnTo>
                    <a:pt x="706" y="161"/>
                  </a:lnTo>
                  <a:lnTo>
                    <a:pt x="460" y="233"/>
                  </a:lnTo>
                  <a:lnTo>
                    <a:pt x="281" y="287"/>
                  </a:lnTo>
                  <a:lnTo>
                    <a:pt x="173" y="293"/>
                  </a:lnTo>
                  <a:lnTo>
                    <a:pt x="12" y="485"/>
                  </a:lnTo>
                  <a:lnTo>
                    <a:pt x="0" y="509"/>
                  </a:lnTo>
                  <a:lnTo>
                    <a:pt x="0" y="1186"/>
                  </a:lnTo>
                  <a:lnTo>
                    <a:pt x="96" y="1180"/>
                  </a:lnTo>
                  <a:lnTo>
                    <a:pt x="323" y="1186"/>
                  </a:lnTo>
                  <a:lnTo>
                    <a:pt x="323" y="1186"/>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5" name="Freeform 7"/>
            <p:cNvSpPr>
              <a:spLocks/>
            </p:cNvSpPr>
            <p:nvPr/>
          </p:nvSpPr>
          <p:spPr bwMode="hidden">
            <a:xfrm>
              <a:off x="3188" y="1"/>
              <a:ext cx="2570" cy="2266"/>
            </a:xfrm>
            <a:custGeom>
              <a:avLst/>
              <a:gdLst>
                <a:gd name="T0" fmla="*/ 859 w 2570"/>
                <a:gd name="T1" fmla="*/ 612 h 2266"/>
                <a:gd name="T2" fmla="*/ 1087 w 2570"/>
                <a:gd name="T3" fmla="*/ 853 h 2266"/>
                <a:gd name="T4" fmla="*/ 961 w 2570"/>
                <a:gd name="T5" fmla="*/ 913 h 2266"/>
                <a:gd name="T6" fmla="*/ 786 w 2570"/>
                <a:gd name="T7" fmla="*/ 883 h 2266"/>
                <a:gd name="T8" fmla="*/ 450 w 2570"/>
                <a:gd name="T9" fmla="*/ 931 h 2266"/>
                <a:gd name="T10" fmla="*/ 150 w 2570"/>
                <a:gd name="T11" fmla="*/ 1075 h 2266"/>
                <a:gd name="T12" fmla="*/ 78 w 2570"/>
                <a:gd name="T13" fmla="*/ 1165 h 2266"/>
                <a:gd name="T14" fmla="*/ 361 w 2570"/>
                <a:gd name="T15" fmla="*/ 1256 h 2266"/>
                <a:gd name="T16" fmla="*/ 444 w 2570"/>
                <a:gd name="T17" fmla="*/ 1316 h 2266"/>
                <a:gd name="T18" fmla="*/ 697 w 2570"/>
                <a:gd name="T19" fmla="*/ 1400 h 2266"/>
                <a:gd name="T20" fmla="*/ 1026 w 2570"/>
                <a:gd name="T21" fmla="*/ 1346 h 2266"/>
                <a:gd name="T22" fmla="*/ 991 w 2570"/>
                <a:gd name="T23" fmla="*/ 1412 h 2266"/>
                <a:gd name="T24" fmla="*/ 804 w 2570"/>
                <a:gd name="T25" fmla="*/ 1574 h 2266"/>
                <a:gd name="T26" fmla="*/ 726 w 2570"/>
                <a:gd name="T27" fmla="*/ 1718 h 2266"/>
                <a:gd name="T28" fmla="*/ 768 w 2570"/>
                <a:gd name="T29" fmla="*/ 1742 h 2266"/>
                <a:gd name="T30" fmla="*/ 865 w 2570"/>
                <a:gd name="T31" fmla="*/ 1693 h 2266"/>
                <a:gd name="T32" fmla="*/ 991 w 2570"/>
                <a:gd name="T33" fmla="*/ 1699 h 2266"/>
                <a:gd name="T34" fmla="*/ 1135 w 2570"/>
                <a:gd name="T35" fmla="*/ 1627 h 2266"/>
                <a:gd name="T36" fmla="*/ 1183 w 2570"/>
                <a:gd name="T37" fmla="*/ 1669 h 2266"/>
                <a:gd name="T38" fmla="*/ 1399 w 2570"/>
                <a:gd name="T39" fmla="*/ 1436 h 2266"/>
                <a:gd name="T40" fmla="*/ 1615 w 2570"/>
                <a:gd name="T41" fmla="*/ 1334 h 2266"/>
                <a:gd name="T42" fmla="*/ 1645 w 2570"/>
                <a:gd name="T43" fmla="*/ 1370 h 2266"/>
                <a:gd name="T44" fmla="*/ 1681 w 2570"/>
                <a:gd name="T45" fmla="*/ 1430 h 2266"/>
                <a:gd name="T46" fmla="*/ 1699 w 2570"/>
                <a:gd name="T47" fmla="*/ 1466 h 2266"/>
                <a:gd name="T48" fmla="*/ 1747 w 2570"/>
                <a:gd name="T49" fmla="*/ 1550 h 2266"/>
                <a:gd name="T50" fmla="*/ 1772 w 2570"/>
                <a:gd name="T51" fmla="*/ 1586 h 2266"/>
                <a:gd name="T52" fmla="*/ 2124 w 2570"/>
                <a:gd name="T53" fmla="*/ 2248 h 2266"/>
                <a:gd name="T54" fmla="*/ 1693 w 2570"/>
                <a:gd name="T55" fmla="*/ 1322 h 2266"/>
                <a:gd name="T56" fmla="*/ 1861 w 2570"/>
                <a:gd name="T57" fmla="*/ 1165 h 2266"/>
                <a:gd name="T58" fmla="*/ 2173 w 2570"/>
                <a:gd name="T59" fmla="*/ 1099 h 2266"/>
                <a:gd name="T60" fmla="*/ 2390 w 2570"/>
                <a:gd name="T61" fmla="*/ 1009 h 2266"/>
                <a:gd name="T62" fmla="*/ 2570 w 2570"/>
                <a:gd name="T63" fmla="*/ 805 h 2266"/>
                <a:gd name="T64" fmla="*/ 2342 w 2570"/>
                <a:gd name="T65" fmla="*/ 781 h 2266"/>
                <a:gd name="T66" fmla="*/ 2114 w 2570"/>
                <a:gd name="T67" fmla="*/ 763 h 2266"/>
                <a:gd name="T68" fmla="*/ 2408 w 2570"/>
                <a:gd name="T69" fmla="*/ 433 h 2266"/>
                <a:gd name="T70" fmla="*/ 2426 w 2570"/>
                <a:gd name="T71" fmla="*/ 421 h 2266"/>
                <a:gd name="T72" fmla="*/ 2474 w 2570"/>
                <a:gd name="T73" fmla="*/ 379 h 2266"/>
                <a:gd name="T74" fmla="*/ 2492 w 2570"/>
                <a:gd name="T75" fmla="*/ 355 h 2266"/>
                <a:gd name="T76" fmla="*/ 2474 w 2570"/>
                <a:gd name="T77" fmla="*/ 337 h 2266"/>
                <a:gd name="T78" fmla="*/ 2474 w 2570"/>
                <a:gd name="T79" fmla="*/ 271 h 2266"/>
                <a:gd name="T80" fmla="*/ 2492 w 2570"/>
                <a:gd name="T81" fmla="*/ 192 h 2266"/>
                <a:gd name="T82" fmla="*/ 2504 w 2570"/>
                <a:gd name="T83" fmla="*/ 132 h 2266"/>
                <a:gd name="T84" fmla="*/ 2492 w 2570"/>
                <a:gd name="T85" fmla="*/ 36 h 2266"/>
                <a:gd name="T86" fmla="*/ 2492 w 2570"/>
                <a:gd name="T87" fmla="*/ 24 h 2266"/>
                <a:gd name="T88" fmla="*/ 2102 w 2570"/>
                <a:gd name="T89" fmla="*/ 0 h 2266"/>
                <a:gd name="T90" fmla="*/ 1909 w 2570"/>
                <a:gd name="T91" fmla="*/ 90 h 2266"/>
                <a:gd name="T92" fmla="*/ 1747 w 2570"/>
                <a:gd name="T93" fmla="*/ 535 h 2266"/>
                <a:gd name="T94" fmla="*/ 1711 w 2570"/>
                <a:gd name="T95" fmla="*/ 469 h 2266"/>
                <a:gd name="T96" fmla="*/ 1633 w 2570"/>
                <a:gd name="T97" fmla="*/ 144 h 2266"/>
                <a:gd name="T98" fmla="*/ 1579 w 2570"/>
                <a:gd name="T99" fmla="*/ 0 h 2266"/>
                <a:gd name="T100" fmla="*/ 738 w 2570"/>
                <a:gd name="T101" fmla="*/ 186 h 2266"/>
                <a:gd name="T102" fmla="*/ 756 w 2570"/>
                <a:gd name="T103" fmla="*/ 463 h 22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570" h="2266">
                  <a:moveTo>
                    <a:pt x="756" y="463"/>
                  </a:moveTo>
                  <a:lnTo>
                    <a:pt x="859" y="612"/>
                  </a:lnTo>
                  <a:lnTo>
                    <a:pt x="937" y="720"/>
                  </a:lnTo>
                  <a:lnTo>
                    <a:pt x="1087" y="853"/>
                  </a:lnTo>
                  <a:lnTo>
                    <a:pt x="1105" y="907"/>
                  </a:lnTo>
                  <a:lnTo>
                    <a:pt x="961" y="913"/>
                  </a:lnTo>
                  <a:lnTo>
                    <a:pt x="895" y="901"/>
                  </a:lnTo>
                  <a:lnTo>
                    <a:pt x="786" y="883"/>
                  </a:lnTo>
                  <a:lnTo>
                    <a:pt x="637" y="859"/>
                  </a:lnTo>
                  <a:lnTo>
                    <a:pt x="450" y="931"/>
                  </a:lnTo>
                  <a:lnTo>
                    <a:pt x="306" y="1021"/>
                  </a:lnTo>
                  <a:lnTo>
                    <a:pt x="150" y="1075"/>
                  </a:lnTo>
                  <a:lnTo>
                    <a:pt x="0" y="1153"/>
                  </a:lnTo>
                  <a:lnTo>
                    <a:pt x="78" y="1165"/>
                  </a:lnTo>
                  <a:lnTo>
                    <a:pt x="264" y="1220"/>
                  </a:lnTo>
                  <a:lnTo>
                    <a:pt x="361" y="1256"/>
                  </a:lnTo>
                  <a:lnTo>
                    <a:pt x="367" y="1298"/>
                  </a:lnTo>
                  <a:lnTo>
                    <a:pt x="444" y="1316"/>
                  </a:lnTo>
                  <a:lnTo>
                    <a:pt x="558" y="1400"/>
                  </a:lnTo>
                  <a:lnTo>
                    <a:pt x="697" y="1400"/>
                  </a:lnTo>
                  <a:lnTo>
                    <a:pt x="895" y="1346"/>
                  </a:lnTo>
                  <a:lnTo>
                    <a:pt x="1026" y="1346"/>
                  </a:lnTo>
                  <a:lnTo>
                    <a:pt x="1147" y="1358"/>
                  </a:lnTo>
                  <a:lnTo>
                    <a:pt x="991" y="1412"/>
                  </a:lnTo>
                  <a:lnTo>
                    <a:pt x="804" y="1538"/>
                  </a:lnTo>
                  <a:lnTo>
                    <a:pt x="804" y="1574"/>
                  </a:lnTo>
                  <a:lnTo>
                    <a:pt x="762" y="1645"/>
                  </a:lnTo>
                  <a:lnTo>
                    <a:pt x="726" y="1718"/>
                  </a:lnTo>
                  <a:lnTo>
                    <a:pt x="732" y="1754"/>
                  </a:lnTo>
                  <a:lnTo>
                    <a:pt x="768" y="1742"/>
                  </a:lnTo>
                  <a:lnTo>
                    <a:pt x="829" y="1730"/>
                  </a:lnTo>
                  <a:lnTo>
                    <a:pt x="865" y="1693"/>
                  </a:lnTo>
                  <a:lnTo>
                    <a:pt x="925" y="1663"/>
                  </a:lnTo>
                  <a:lnTo>
                    <a:pt x="991" y="1699"/>
                  </a:lnTo>
                  <a:lnTo>
                    <a:pt x="1087" y="1675"/>
                  </a:lnTo>
                  <a:lnTo>
                    <a:pt x="1135" y="1627"/>
                  </a:lnTo>
                  <a:lnTo>
                    <a:pt x="1147" y="1687"/>
                  </a:lnTo>
                  <a:lnTo>
                    <a:pt x="1183" y="1669"/>
                  </a:lnTo>
                  <a:lnTo>
                    <a:pt x="1333" y="1514"/>
                  </a:lnTo>
                  <a:lnTo>
                    <a:pt x="1399" y="1436"/>
                  </a:lnTo>
                  <a:lnTo>
                    <a:pt x="1526" y="1382"/>
                  </a:lnTo>
                  <a:lnTo>
                    <a:pt x="1615" y="1334"/>
                  </a:lnTo>
                  <a:lnTo>
                    <a:pt x="1627" y="1346"/>
                  </a:lnTo>
                  <a:lnTo>
                    <a:pt x="1645" y="1370"/>
                  </a:lnTo>
                  <a:lnTo>
                    <a:pt x="1669" y="1400"/>
                  </a:lnTo>
                  <a:lnTo>
                    <a:pt x="1681" y="1430"/>
                  </a:lnTo>
                  <a:lnTo>
                    <a:pt x="1687" y="1448"/>
                  </a:lnTo>
                  <a:lnTo>
                    <a:pt x="1699" y="1466"/>
                  </a:lnTo>
                  <a:lnTo>
                    <a:pt x="1729" y="1520"/>
                  </a:lnTo>
                  <a:lnTo>
                    <a:pt x="1747" y="1550"/>
                  </a:lnTo>
                  <a:lnTo>
                    <a:pt x="1766" y="1574"/>
                  </a:lnTo>
                  <a:lnTo>
                    <a:pt x="1772" y="1586"/>
                  </a:lnTo>
                  <a:lnTo>
                    <a:pt x="1778" y="1592"/>
                  </a:lnTo>
                  <a:lnTo>
                    <a:pt x="2124" y="2248"/>
                  </a:lnTo>
                  <a:lnTo>
                    <a:pt x="2215" y="2266"/>
                  </a:lnTo>
                  <a:lnTo>
                    <a:pt x="1693" y="1322"/>
                  </a:lnTo>
                  <a:lnTo>
                    <a:pt x="1723" y="1262"/>
                  </a:lnTo>
                  <a:lnTo>
                    <a:pt x="1861" y="1165"/>
                  </a:lnTo>
                  <a:lnTo>
                    <a:pt x="1988" y="1129"/>
                  </a:lnTo>
                  <a:lnTo>
                    <a:pt x="2173" y="1099"/>
                  </a:lnTo>
                  <a:lnTo>
                    <a:pt x="2318" y="1075"/>
                  </a:lnTo>
                  <a:lnTo>
                    <a:pt x="2390" y="1009"/>
                  </a:lnTo>
                  <a:lnTo>
                    <a:pt x="2570" y="895"/>
                  </a:lnTo>
                  <a:lnTo>
                    <a:pt x="2570" y="805"/>
                  </a:lnTo>
                  <a:lnTo>
                    <a:pt x="2516" y="787"/>
                  </a:lnTo>
                  <a:lnTo>
                    <a:pt x="2342" y="781"/>
                  </a:lnTo>
                  <a:lnTo>
                    <a:pt x="2042" y="871"/>
                  </a:lnTo>
                  <a:lnTo>
                    <a:pt x="2114" y="763"/>
                  </a:lnTo>
                  <a:lnTo>
                    <a:pt x="2264" y="624"/>
                  </a:lnTo>
                  <a:lnTo>
                    <a:pt x="2408" y="433"/>
                  </a:lnTo>
                  <a:lnTo>
                    <a:pt x="2414" y="433"/>
                  </a:lnTo>
                  <a:lnTo>
                    <a:pt x="2426" y="421"/>
                  </a:lnTo>
                  <a:lnTo>
                    <a:pt x="2456" y="397"/>
                  </a:lnTo>
                  <a:lnTo>
                    <a:pt x="2474" y="379"/>
                  </a:lnTo>
                  <a:lnTo>
                    <a:pt x="2486" y="367"/>
                  </a:lnTo>
                  <a:lnTo>
                    <a:pt x="2492" y="355"/>
                  </a:lnTo>
                  <a:lnTo>
                    <a:pt x="2486" y="349"/>
                  </a:lnTo>
                  <a:lnTo>
                    <a:pt x="2474" y="337"/>
                  </a:lnTo>
                  <a:lnTo>
                    <a:pt x="2474" y="307"/>
                  </a:lnTo>
                  <a:lnTo>
                    <a:pt x="2474" y="271"/>
                  </a:lnTo>
                  <a:lnTo>
                    <a:pt x="2480" y="228"/>
                  </a:lnTo>
                  <a:lnTo>
                    <a:pt x="2492" y="192"/>
                  </a:lnTo>
                  <a:lnTo>
                    <a:pt x="2498" y="156"/>
                  </a:lnTo>
                  <a:lnTo>
                    <a:pt x="2504" y="132"/>
                  </a:lnTo>
                  <a:lnTo>
                    <a:pt x="2504" y="126"/>
                  </a:lnTo>
                  <a:lnTo>
                    <a:pt x="2492" y="36"/>
                  </a:lnTo>
                  <a:lnTo>
                    <a:pt x="2492" y="36"/>
                  </a:lnTo>
                  <a:lnTo>
                    <a:pt x="2492" y="24"/>
                  </a:lnTo>
                  <a:lnTo>
                    <a:pt x="2498" y="0"/>
                  </a:lnTo>
                  <a:lnTo>
                    <a:pt x="2102" y="0"/>
                  </a:lnTo>
                  <a:lnTo>
                    <a:pt x="2006" y="60"/>
                  </a:lnTo>
                  <a:lnTo>
                    <a:pt x="1909" y="90"/>
                  </a:lnTo>
                  <a:lnTo>
                    <a:pt x="1808" y="337"/>
                  </a:lnTo>
                  <a:lnTo>
                    <a:pt x="1747" y="535"/>
                  </a:lnTo>
                  <a:lnTo>
                    <a:pt x="1687" y="588"/>
                  </a:lnTo>
                  <a:lnTo>
                    <a:pt x="1711" y="469"/>
                  </a:lnTo>
                  <a:lnTo>
                    <a:pt x="1687" y="343"/>
                  </a:lnTo>
                  <a:lnTo>
                    <a:pt x="1633" y="144"/>
                  </a:lnTo>
                  <a:lnTo>
                    <a:pt x="1585" y="12"/>
                  </a:lnTo>
                  <a:lnTo>
                    <a:pt x="1579" y="0"/>
                  </a:lnTo>
                  <a:lnTo>
                    <a:pt x="786" y="0"/>
                  </a:lnTo>
                  <a:lnTo>
                    <a:pt x="738" y="186"/>
                  </a:lnTo>
                  <a:lnTo>
                    <a:pt x="756" y="463"/>
                  </a:lnTo>
                  <a:lnTo>
                    <a:pt x="756" y="463"/>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6" name="Freeform 8"/>
            <p:cNvSpPr>
              <a:spLocks/>
            </p:cNvSpPr>
            <p:nvPr/>
          </p:nvSpPr>
          <p:spPr bwMode="hidden">
            <a:xfrm>
              <a:off x="3525" y="1"/>
              <a:ext cx="2185" cy="1508"/>
            </a:xfrm>
            <a:custGeom>
              <a:avLst/>
              <a:gdLst>
                <a:gd name="T0" fmla="*/ 1034 w 2176"/>
                <a:gd name="T1" fmla="*/ 767 h 1505"/>
                <a:gd name="T2" fmla="*/ 1190 w 2176"/>
                <a:gd name="T3" fmla="*/ 1235 h 1505"/>
                <a:gd name="T4" fmla="*/ 956 w 2176"/>
                <a:gd name="T5" fmla="*/ 1193 h 1505"/>
                <a:gd name="T6" fmla="*/ 723 w 2176"/>
                <a:gd name="T7" fmla="*/ 1127 h 1505"/>
                <a:gd name="T8" fmla="*/ 442 w 2176"/>
                <a:gd name="T9" fmla="*/ 1109 h 1505"/>
                <a:gd name="T10" fmla="*/ 0 w 2176"/>
                <a:gd name="T11" fmla="*/ 1079 h 1505"/>
                <a:gd name="T12" fmla="*/ 30 w 2176"/>
                <a:gd name="T13" fmla="*/ 1115 h 1505"/>
                <a:gd name="T14" fmla="*/ 496 w 2176"/>
                <a:gd name="T15" fmla="*/ 1133 h 1505"/>
                <a:gd name="T16" fmla="*/ 777 w 2176"/>
                <a:gd name="T17" fmla="*/ 1187 h 1505"/>
                <a:gd name="T18" fmla="*/ 1130 w 2176"/>
                <a:gd name="T19" fmla="*/ 1301 h 1505"/>
                <a:gd name="T20" fmla="*/ 1070 w 2176"/>
                <a:gd name="T21" fmla="*/ 1319 h 1505"/>
                <a:gd name="T22" fmla="*/ 711 w 2176"/>
                <a:gd name="T23" fmla="*/ 1505 h 1505"/>
                <a:gd name="T24" fmla="*/ 765 w 2176"/>
                <a:gd name="T25" fmla="*/ 1481 h 1505"/>
                <a:gd name="T26" fmla="*/ 861 w 2176"/>
                <a:gd name="T27" fmla="*/ 1439 h 1505"/>
                <a:gd name="T28" fmla="*/ 1022 w 2176"/>
                <a:gd name="T29" fmla="*/ 1355 h 1505"/>
                <a:gd name="T30" fmla="*/ 1214 w 2176"/>
                <a:gd name="T31" fmla="*/ 1295 h 1505"/>
                <a:gd name="T32" fmla="*/ 1267 w 2176"/>
                <a:gd name="T33" fmla="*/ 1223 h 1505"/>
                <a:gd name="T34" fmla="*/ 1632 w 2176"/>
                <a:gd name="T35" fmla="*/ 1043 h 1505"/>
                <a:gd name="T36" fmla="*/ 1931 w 2176"/>
                <a:gd name="T37" fmla="*/ 953 h 1505"/>
                <a:gd name="T38" fmla="*/ 2176 w 2176"/>
                <a:gd name="T39" fmla="*/ 821 h 1505"/>
                <a:gd name="T40" fmla="*/ 1961 w 2176"/>
                <a:gd name="T41" fmla="*/ 911 h 1505"/>
                <a:gd name="T42" fmla="*/ 1656 w 2176"/>
                <a:gd name="T43" fmla="*/ 989 h 1505"/>
                <a:gd name="T44" fmla="*/ 1339 w 2176"/>
                <a:gd name="T45" fmla="*/ 1151 h 1505"/>
                <a:gd name="T46" fmla="*/ 1501 w 2176"/>
                <a:gd name="T47" fmla="*/ 905 h 1505"/>
                <a:gd name="T48" fmla="*/ 1620 w 2176"/>
                <a:gd name="T49" fmla="*/ 545 h 1505"/>
                <a:gd name="T50" fmla="*/ 1740 w 2176"/>
                <a:gd name="T51" fmla="*/ 372 h 1505"/>
                <a:gd name="T52" fmla="*/ 1979 w 2176"/>
                <a:gd name="T53" fmla="*/ 60 h 1505"/>
                <a:gd name="T54" fmla="*/ 2003 w 2176"/>
                <a:gd name="T55" fmla="*/ 0 h 1505"/>
                <a:gd name="T56" fmla="*/ 1973 w 2176"/>
                <a:gd name="T57" fmla="*/ 0 h 1505"/>
                <a:gd name="T58" fmla="*/ 1596 w 2176"/>
                <a:gd name="T59" fmla="*/ 480 h 1505"/>
                <a:gd name="T60" fmla="*/ 1477 w 2176"/>
                <a:gd name="T61" fmla="*/ 887 h 1505"/>
                <a:gd name="T62" fmla="*/ 1255 w 2176"/>
                <a:gd name="T63" fmla="*/ 1175 h 1505"/>
                <a:gd name="T64" fmla="*/ 1130 w 2176"/>
                <a:gd name="T65" fmla="*/ 905 h 1505"/>
                <a:gd name="T66" fmla="*/ 1010 w 2176"/>
                <a:gd name="T67" fmla="*/ 540 h 1505"/>
                <a:gd name="T68" fmla="*/ 885 w 2176"/>
                <a:gd name="T69" fmla="*/ 222 h 1505"/>
                <a:gd name="T70" fmla="*/ 789 w 2176"/>
                <a:gd name="T71" fmla="*/ 0 h 1505"/>
                <a:gd name="T72" fmla="*/ 753 w 2176"/>
                <a:gd name="T73" fmla="*/ 0 h 1505"/>
                <a:gd name="T74" fmla="*/ 903 w 2176"/>
                <a:gd name="T75" fmla="*/ 354 h 1505"/>
                <a:gd name="T76" fmla="*/ 1034 w 2176"/>
                <a:gd name="T77" fmla="*/ 767 h 1505"/>
                <a:gd name="T78" fmla="*/ 1034 w 2176"/>
                <a:gd name="T79" fmla="*/ 767 h 1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176" h="1505">
                  <a:moveTo>
                    <a:pt x="1034" y="767"/>
                  </a:moveTo>
                  <a:lnTo>
                    <a:pt x="1190" y="1235"/>
                  </a:lnTo>
                  <a:lnTo>
                    <a:pt x="956" y="1193"/>
                  </a:lnTo>
                  <a:lnTo>
                    <a:pt x="723" y="1127"/>
                  </a:lnTo>
                  <a:lnTo>
                    <a:pt x="442" y="1109"/>
                  </a:lnTo>
                  <a:lnTo>
                    <a:pt x="0" y="1079"/>
                  </a:lnTo>
                  <a:lnTo>
                    <a:pt x="30" y="1115"/>
                  </a:lnTo>
                  <a:lnTo>
                    <a:pt x="496" y="1133"/>
                  </a:lnTo>
                  <a:lnTo>
                    <a:pt x="777" y="1187"/>
                  </a:lnTo>
                  <a:lnTo>
                    <a:pt x="1130" y="1301"/>
                  </a:lnTo>
                  <a:lnTo>
                    <a:pt x="1070" y="1319"/>
                  </a:lnTo>
                  <a:lnTo>
                    <a:pt x="711" y="1505"/>
                  </a:lnTo>
                  <a:lnTo>
                    <a:pt x="765" y="1481"/>
                  </a:lnTo>
                  <a:lnTo>
                    <a:pt x="861" y="1439"/>
                  </a:lnTo>
                  <a:lnTo>
                    <a:pt x="1022" y="1355"/>
                  </a:lnTo>
                  <a:lnTo>
                    <a:pt x="1214" y="1295"/>
                  </a:lnTo>
                  <a:lnTo>
                    <a:pt x="1267" y="1223"/>
                  </a:lnTo>
                  <a:lnTo>
                    <a:pt x="1632" y="1043"/>
                  </a:lnTo>
                  <a:lnTo>
                    <a:pt x="1931" y="953"/>
                  </a:lnTo>
                  <a:lnTo>
                    <a:pt x="2176" y="821"/>
                  </a:lnTo>
                  <a:lnTo>
                    <a:pt x="1961" y="911"/>
                  </a:lnTo>
                  <a:lnTo>
                    <a:pt x="1656" y="989"/>
                  </a:lnTo>
                  <a:lnTo>
                    <a:pt x="1339" y="1151"/>
                  </a:lnTo>
                  <a:lnTo>
                    <a:pt x="1501" y="905"/>
                  </a:lnTo>
                  <a:lnTo>
                    <a:pt x="1620" y="545"/>
                  </a:lnTo>
                  <a:lnTo>
                    <a:pt x="1740" y="372"/>
                  </a:lnTo>
                  <a:lnTo>
                    <a:pt x="1979" y="60"/>
                  </a:lnTo>
                  <a:lnTo>
                    <a:pt x="2003" y="0"/>
                  </a:lnTo>
                  <a:lnTo>
                    <a:pt x="1973" y="0"/>
                  </a:lnTo>
                  <a:lnTo>
                    <a:pt x="1596" y="480"/>
                  </a:lnTo>
                  <a:lnTo>
                    <a:pt x="1477" y="887"/>
                  </a:lnTo>
                  <a:lnTo>
                    <a:pt x="1255" y="1175"/>
                  </a:lnTo>
                  <a:lnTo>
                    <a:pt x="1130" y="905"/>
                  </a:lnTo>
                  <a:lnTo>
                    <a:pt x="1010" y="540"/>
                  </a:lnTo>
                  <a:lnTo>
                    <a:pt x="885" y="222"/>
                  </a:lnTo>
                  <a:lnTo>
                    <a:pt x="789" y="0"/>
                  </a:lnTo>
                  <a:lnTo>
                    <a:pt x="753" y="0"/>
                  </a:lnTo>
                  <a:lnTo>
                    <a:pt x="903" y="354"/>
                  </a:lnTo>
                  <a:lnTo>
                    <a:pt x="1034" y="767"/>
                  </a:lnTo>
                  <a:lnTo>
                    <a:pt x="1034" y="767"/>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7" name="Freeform 9"/>
            <p:cNvSpPr>
              <a:spLocks/>
            </p:cNvSpPr>
            <p:nvPr/>
          </p:nvSpPr>
          <p:spPr bwMode="hidden">
            <a:xfrm>
              <a:off x="0" y="649"/>
              <a:ext cx="816" cy="806"/>
            </a:xfrm>
            <a:custGeom>
              <a:avLst/>
              <a:gdLst>
                <a:gd name="T0" fmla="*/ 161 w 813"/>
                <a:gd name="T1" fmla="*/ 564 h 804"/>
                <a:gd name="T2" fmla="*/ 329 w 813"/>
                <a:gd name="T3" fmla="*/ 438 h 804"/>
                <a:gd name="T4" fmla="*/ 646 w 813"/>
                <a:gd name="T5" fmla="*/ 216 h 804"/>
                <a:gd name="T6" fmla="*/ 813 w 813"/>
                <a:gd name="T7" fmla="*/ 0 h 804"/>
                <a:gd name="T8" fmla="*/ 676 w 813"/>
                <a:gd name="T9" fmla="*/ 150 h 804"/>
                <a:gd name="T10" fmla="*/ 144 w 813"/>
                <a:gd name="T11" fmla="*/ 504 h 804"/>
                <a:gd name="T12" fmla="*/ 0 w 813"/>
                <a:gd name="T13" fmla="*/ 732 h 804"/>
                <a:gd name="T14" fmla="*/ 0 w 813"/>
                <a:gd name="T15" fmla="*/ 804 h 804"/>
                <a:gd name="T16" fmla="*/ 161 w 813"/>
                <a:gd name="T17" fmla="*/ 564 h 804"/>
                <a:gd name="T18" fmla="*/ 161 w 813"/>
                <a:gd name="T19" fmla="*/ 564 h 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813" h="804">
                  <a:moveTo>
                    <a:pt x="161" y="564"/>
                  </a:moveTo>
                  <a:lnTo>
                    <a:pt x="329" y="438"/>
                  </a:lnTo>
                  <a:lnTo>
                    <a:pt x="646" y="216"/>
                  </a:lnTo>
                  <a:lnTo>
                    <a:pt x="813" y="0"/>
                  </a:lnTo>
                  <a:lnTo>
                    <a:pt x="676" y="150"/>
                  </a:lnTo>
                  <a:lnTo>
                    <a:pt x="144" y="504"/>
                  </a:lnTo>
                  <a:lnTo>
                    <a:pt x="0" y="732"/>
                  </a:lnTo>
                  <a:lnTo>
                    <a:pt x="0" y="804"/>
                  </a:lnTo>
                  <a:lnTo>
                    <a:pt x="161" y="564"/>
                  </a:lnTo>
                  <a:lnTo>
                    <a:pt x="161" y="564"/>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8" name="Freeform 10"/>
            <p:cNvSpPr>
              <a:spLocks/>
            </p:cNvSpPr>
            <p:nvPr/>
          </p:nvSpPr>
          <p:spPr bwMode="hidden">
            <a:xfrm>
              <a:off x="0" y="1545"/>
              <a:ext cx="762" cy="107"/>
            </a:xfrm>
            <a:custGeom>
              <a:avLst/>
              <a:gdLst>
                <a:gd name="T0" fmla="*/ 460 w 759"/>
                <a:gd name="T1" fmla="*/ 66 h 107"/>
                <a:gd name="T2" fmla="*/ 759 w 759"/>
                <a:gd name="T3" fmla="*/ 0 h 107"/>
                <a:gd name="T4" fmla="*/ 496 w 759"/>
                <a:gd name="T5" fmla="*/ 36 h 107"/>
                <a:gd name="T6" fmla="*/ 138 w 759"/>
                <a:gd name="T7" fmla="*/ 48 h 107"/>
                <a:gd name="T8" fmla="*/ 0 w 759"/>
                <a:gd name="T9" fmla="*/ 78 h 107"/>
                <a:gd name="T10" fmla="*/ 0 w 759"/>
                <a:gd name="T11" fmla="*/ 107 h 107"/>
                <a:gd name="T12" fmla="*/ 96 w 759"/>
                <a:gd name="T13" fmla="*/ 89 h 107"/>
                <a:gd name="T14" fmla="*/ 460 w 759"/>
                <a:gd name="T15" fmla="*/ 66 h 107"/>
                <a:gd name="T16" fmla="*/ 460 w 759"/>
                <a:gd name="T17" fmla="*/ 66 h 1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59" h="107">
                  <a:moveTo>
                    <a:pt x="460" y="66"/>
                  </a:moveTo>
                  <a:lnTo>
                    <a:pt x="759" y="0"/>
                  </a:lnTo>
                  <a:lnTo>
                    <a:pt x="496" y="36"/>
                  </a:lnTo>
                  <a:lnTo>
                    <a:pt x="138" y="48"/>
                  </a:lnTo>
                  <a:lnTo>
                    <a:pt x="0" y="78"/>
                  </a:lnTo>
                  <a:lnTo>
                    <a:pt x="0" y="107"/>
                  </a:lnTo>
                  <a:lnTo>
                    <a:pt x="96" y="89"/>
                  </a:lnTo>
                  <a:lnTo>
                    <a:pt x="460" y="66"/>
                  </a:lnTo>
                  <a:lnTo>
                    <a:pt x="460" y="66"/>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59" name="Freeform 11"/>
            <p:cNvSpPr>
              <a:spLocks/>
            </p:cNvSpPr>
            <p:nvPr/>
          </p:nvSpPr>
          <p:spPr bwMode="hidden">
            <a:xfrm>
              <a:off x="2314" y="3431"/>
              <a:ext cx="3182" cy="745"/>
            </a:xfrm>
            <a:custGeom>
              <a:avLst/>
              <a:gdLst>
                <a:gd name="T0" fmla="*/ 1387 w 3169"/>
                <a:gd name="T1" fmla="*/ 239 h 743"/>
                <a:gd name="T2" fmla="*/ 1734 w 3169"/>
                <a:gd name="T3" fmla="*/ 233 h 743"/>
                <a:gd name="T4" fmla="*/ 2087 w 3169"/>
                <a:gd name="T5" fmla="*/ 251 h 743"/>
                <a:gd name="T6" fmla="*/ 2505 w 3169"/>
                <a:gd name="T7" fmla="*/ 233 h 743"/>
                <a:gd name="T8" fmla="*/ 3169 w 3169"/>
                <a:gd name="T9" fmla="*/ 204 h 743"/>
                <a:gd name="T10" fmla="*/ 3115 w 3169"/>
                <a:gd name="T11" fmla="*/ 186 h 743"/>
                <a:gd name="T12" fmla="*/ 2422 w 3169"/>
                <a:gd name="T13" fmla="*/ 221 h 743"/>
                <a:gd name="T14" fmla="*/ 2003 w 3169"/>
                <a:gd name="T15" fmla="*/ 221 h 743"/>
                <a:gd name="T16" fmla="*/ 1459 w 3169"/>
                <a:gd name="T17" fmla="*/ 186 h 743"/>
                <a:gd name="T18" fmla="*/ 1543 w 3169"/>
                <a:gd name="T19" fmla="*/ 168 h 743"/>
                <a:gd name="T20" fmla="*/ 2039 w 3169"/>
                <a:gd name="T21" fmla="*/ 0 h 743"/>
                <a:gd name="T22" fmla="*/ 1961 w 3169"/>
                <a:gd name="T23" fmla="*/ 24 h 743"/>
                <a:gd name="T24" fmla="*/ 1836 w 3169"/>
                <a:gd name="T25" fmla="*/ 66 h 743"/>
                <a:gd name="T26" fmla="*/ 1602 w 3169"/>
                <a:gd name="T27" fmla="*/ 138 h 743"/>
                <a:gd name="T28" fmla="*/ 1339 w 3169"/>
                <a:gd name="T29" fmla="*/ 198 h 743"/>
                <a:gd name="T30" fmla="*/ 1268 w 3169"/>
                <a:gd name="T31" fmla="*/ 251 h 743"/>
                <a:gd name="T32" fmla="*/ 765 w 3169"/>
                <a:gd name="T33" fmla="*/ 413 h 743"/>
                <a:gd name="T34" fmla="*/ 335 w 3169"/>
                <a:gd name="T35" fmla="*/ 503 h 743"/>
                <a:gd name="T36" fmla="*/ 0 w 3169"/>
                <a:gd name="T37" fmla="*/ 617 h 743"/>
                <a:gd name="T38" fmla="*/ 299 w 3169"/>
                <a:gd name="T39" fmla="*/ 539 h 743"/>
                <a:gd name="T40" fmla="*/ 735 w 3169"/>
                <a:gd name="T41" fmla="*/ 449 h 743"/>
                <a:gd name="T42" fmla="*/ 1178 w 3169"/>
                <a:gd name="T43" fmla="*/ 311 h 743"/>
                <a:gd name="T44" fmla="*/ 981 w 3169"/>
                <a:gd name="T45" fmla="*/ 491 h 743"/>
                <a:gd name="T46" fmla="*/ 867 w 3169"/>
                <a:gd name="T47" fmla="*/ 743 h 743"/>
                <a:gd name="T48" fmla="*/ 861 w 3169"/>
                <a:gd name="T49" fmla="*/ 743 h 743"/>
                <a:gd name="T50" fmla="*/ 933 w 3169"/>
                <a:gd name="T51" fmla="*/ 743 h 743"/>
                <a:gd name="T52" fmla="*/ 1022 w 3169"/>
                <a:gd name="T53" fmla="*/ 497 h 743"/>
                <a:gd name="T54" fmla="*/ 1297 w 3169"/>
                <a:gd name="T55" fmla="*/ 281 h 743"/>
                <a:gd name="T56" fmla="*/ 1531 w 3169"/>
                <a:gd name="T57" fmla="*/ 449 h 743"/>
                <a:gd name="T58" fmla="*/ 1770 w 3169"/>
                <a:gd name="T59" fmla="*/ 677 h 743"/>
                <a:gd name="T60" fmla="*/ 1854 w 3169"/>
                <a:gd name="T61" fmla="*/ 743 h 743"/>
                <a:gd name="T62" fmla="*/ 1919 w 3169"/>
                <a:gd name="T63" fmla="*/ 743 h 743"/>
                <a:gd name="T64" fmla="*/ 1692 w 3169"/>
                <a:gd name="T65" fmla="*/ 527 h 743"/>
                <a:gd name="T66" fmla="*/ 1387 w 3169"/>
                <a:gd name="T67" fmla="*/ 239 h 743"/>
                <a:gd name="T68" fmla="*/ 1387 w 3169"/>
                <a:gd name="T69" fmla="*/ 239 h 74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3169" h="743">
                  <a:moveTo>
                    <a:pt x="1387" y="239"/>
                  </a:moveTo>
                  <a:lnTo>
                    <a:pt x="1734" y="233"/>
                  </a:lnTo>
                  <a:lnTo>
                    <a:pt x="2087" y="251"/>
                  </a:lnTo>
                  <a:lnTo>
                    <a:pt x="2505" y="233"/>
                  </a:lnTo>
                  <a:lnTo>
                    <a:pt x="3169" y="204"/>
                  </a:lnTo>
                  <a:lnTo>
                    <a:pt x="3115" y="186"/>
                  </a:lnTo>
                  <a:lnTo>
                    <a:pt x="2422" y="221"/>
                  </a:lnTo>
                  <a:lnTo>
                    <a:pt x="2003" y="221"/>
                  </a:lnTo>
                  <a:lnTo>
                    <a:pt x="1459" y="186"/>
                  </a:lnTo>
                  <a:lnTo>
                    <a:pt x="1543" y="168"/>
                  </a:lnTo>
                  <a:lnTo>
                    <a:pt x="2039" y="0"/>
                  </a:lnTo>
                  <a:lnTo>
                    <a:pt x="1961" y="24"/>
                  </a:lnTo>
                  <a:lnTo>
                    <a:pt x="1836" y="66"/>
                  </a:lnTo>
                  <a:lnTo>
                    <a:pt x="1602" y="138"/>
                  </a:lnTo>
                  <a:lnTo>
                    <a:pt x="1339" y="198"/>
                  </a:lnTo>
                  <a:lnTo>
                    <a:pt x="1268" y="251"/>
                  </a:lnTo>
                  <a:lnTo>
                    <a:pt x="765" y="413"/>
                  </a:lnTo>
                  <a:lnTo>
                    <a:pt x="335" y="503"/>
                  </a:lnTo>
                  <a:lnTo>
                    <a:pt x="0" y="617"/>
                  </a:lnTo>
                  <a:lnTo>
                    <a:pt x="299" y="539"/>
                  </a:lnTo>
                  <a:lnTo>
                    <a:pt x="735" y="449"/>
                  </a:lnTo>
                  <a:lnTo>
                    <a:pt x="1178" y="311"/>
                  </a:lnTo>
                  <a:lnTo>
                    <a:pt x="981" y="491"/>
                  </a:lnTo>
                  <a:lnTo>
                    <a:pt x="867" y="743"/>
                  </a:lnTo>
                  <a:lnTo>
                    <a:pt x="861" y="743"/>
                  </a:lnTo>
                  <a:lnTo>
                    <a:pt x="933" y="743"/>
                  </a:lnTo>
                  <a:lnTo>
                    <a:pt x="1022" y="497"/>
                  </a:lnTo>
                  <a:lnTo>
                    <a:pt x="1297" y="281"/>
                  </a:lnTo>
                  <a:lnTo>
                    <a:pt x="1531" y="449"/>
                  </a:lnTo>
                  <a:lnTo>
                    <a:pt x="1770" y="677"/>
                  </a:lnTo>
                  <a:lnTo>
                    <a:pt x="1854" y="743"/>
                  </a:lnTo>
                  <a:lnTo>
                    <a:pt x="1919" y="743"/>
                  </a:lnTo>
                  <a:lnTo>
                    <a:pt x="1692" y="527"/>
                  </a:lnTo>
                  <a:lnTo>
                    <a:pt x="1387" y="239"/>
                  </a:lnTo>
                  <a:lnTo>
                    <a:pt x="1387" y="239"/>
                  </a:lnTo>
                  <a:close/>
                </a:path>
              </a:pathLst>
            </a:custGeom>
            <a:gradFill rotWithShape="0">
              <a:gsLst>
                <a:gs pos="0">
                  <a:schemeClr val="accent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0" name="Rectangle 12"/>
            <p:cNvSpPr>
              <a:spLocks noChangeArrowheads="1"/>
            </p:cNvSpPr>
            <p:nvPr/>
          </p:nvSpPr>
          <p:spPr bwMode="hidden">
            <a:xfrm>
              <a:off x="192" y="127"/>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1" name="Rectangle 13"/>
            <p:cNvSpPr>
              <a:spLocks noChangeArrowheads="1"/>
            </p:cNvSpPr>
            <p:nvPr/>
          </p:nvSpPr>
          <p:spPr bwMode="hidden">
            <a:xfrm>
              <a:off x="204" y="131"/>
              <a:ext cx="1" cy="1"/>
            </a:xfrm>
            <a:prstGeom prst="rect">
              <a:avLst/>
            </a:prstGeom>
            <a:solidFill>
              <a:srgbClr val="9A1E8D"/>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
          <p:nvSpPr>
            <p:cNvPr id="309262" name="Freeform 14"/>
            <p:cNvSpPr>
              <a:spLocks/>
            </p:cNvSpPr>
            <p:nvPr/>
          </p:nvSpPr>
          <p:spPr bwMode="hidden">
            <a:xfrm>
              <a:off x="0" y="4032"/>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3" name="Freeform 15"/>
            <p:cNvSpPr>
              <a:spLocks/>
            </p:cNvSpPr>
            <p:nvPr/>
          </p:nvSpPr>
          <p:spPr bwMode="hidden">
            <a:xfrm>
              <a:off x="0" y="4032"/>
              <a:ext cx="5760" cy="336"/>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1"/>
                </a:gs>
                <a:gs pos="100000">
                  <a:schemeClr val="bg1">
                    <a:gamma/>
                    <a:shade val="46275"/>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4" name="Freeform 16"/>
            <p:cNvSpPr>
              <a:spLocks/>
            </p:cNvSpPr>
            <p:nvPr/>
          </p:nvSpPr>
          <p:spPr bwMode="hidden">
            <a:xfrm>
              <a:off x="0" y="0"/>
              <a:ext cx="5760" cy="288"/>
            </a:xfrm>
            <a:custGeom>
              <a:avLst/>
              <a:gdLst>
                <a:gd name="T0" fmla="*/ 5740 w 5740"/>
                <a:gd name="T1" fmla="*/ 288 h 288"/>
                <a:gd name="T2" fmla="*/ 0 w 5740"/>
                <a:gd name="T3" fmla="*/ 288 h 288"/>
                <a:gd name="T4" fmla="*/ 0 w 5740"/>
                <a:gd name="T5" fmla="*/ 0 h 288"/>
                <a:gd name="T6" fmla="*/ 5740 w 5740"/>
                <a:gd name="T7" fmla="*/ 0 h 288"/>
                <a:gd name="T8" fmla="*/ 5740 w 5740"/>
                <a:gd name="T9" fmla="*/ 288 h 288"/>
                <a:gd name="T10" fmla="*/ 5740 w 5740"/>
                <a:gd name="T11" fmla="*/ 288 h 288"/>
              </a:gdLst>
              <a:ahLst/>
              <a:cxnLst>
                <a:cxn ang="0">
                  <a:pos x="T0" y="T1"/>
                </a:cxn>
                <a:cxn ang="0">
                  <a:pos x="T2" y="T3"/>
                </a:cxn>
                <a:cxn ang="0">
                  <a:pos x="T4" y="T5"/>
                </a:cxn>
                <a:cxn ang="0">
                  <a:pos x="T6" y="T7"/>
                </a:cxn>
                <a:cxn ang="0">
                  <a:pos x="T8" y="T9"/>
                </a:cxn>
                <a:cxn ang="0">
                  <a:pos x="T10" y="T11"/>
                </a:cxn>
              </a:cxnLst>
              <a:rect l="0" t="0" r="r" b="b"/>
              <a:pathLst>
                <a:path w="5740" h="288">
                  <a:moveTo>
                    <a:pt x="5740" y="288"/>
                  </a:moveTo>
                  <a:lnTo>
                    <a:pt x="0" y="288"/>
                  </a:lnTo>
                  <a:lnTo>
                    <a:pt x="0" y="0"/>
                  </a:lnTo>
                  <a:lnTo>
                    <a:pt x="5740" y="0"/>
                  </a:lnTo>
                  <a:lnTo>
                    <a:pt x="5740" y="288"/>
                  </a:lnTo>
                  <a:lnTo>
                    <a:pt x="5740" y="288"/>
                  </a:lnTo>
                  <a:close/>
                </a:path>
              </a:pathLst>
            </a:custGeom>
            <a:gradFill rotWithShape="0">
              <a:gsLst>
                <a:gs pos="0">
                  <a:schemeClr val="bg2">
                    <a:gamma/>
                    <a:shade val="56078"/>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5" name="Freeform 17"/>
            <p:cNvSpPr>
              <a:spLocks/>
            </p:cNvSpPr>
            <p:nvPr/>
          </p:nvSpPr>
          <p:spPr bwMode="hidden">
            <a:xfrm>
              <a:off x="509" y="229"/>
              <a:ext cx="3188" cy="2024"/>
            </a:xfrm>
            <a:custGeom>
              <a:avLst/>
              <a:gdLst>
                <a:gd name="T0" fmla="*/ 871 w 3188"/>
                <a:gd name="T1" fmla="*/ 1423 h 2024"/>
                <a:gd name="T2" fmla="*/ 907 w 3188"/>
                <a:gd name="T3" fmla="*/ 1393 h 2024"/>
                <a:gd name="T4" fmla="*/ 991 w 3188"/>
                <a:gd name="T5" fmla="*/ 1320 h 2024"/>
                <a:gd name="T6" fmla="*/ 1033 w 3188"/>
                <a:gd name="T7" fmla="*/ 1297 h 2024"/>
                <a:gd name="T8" fmla="*/ 1086 w 3188"/>
                <a:gd name="T9" fmla="*/ 1249 h 2024"/>
                <a:gd name="T10" fmla="*/ 1123 w 3188"/>
                <a:gd name="T11" fmla="*/ 1219 h 2024"/>
                <a:gd name="T12" fmla="*/ 1057 w 3188"/>
                <a:gd name="T13" fmla="*/ 1153 h 2024"/>
                <a:gd name="T14" fmla="*/ 877 w 3188"/>
                <a:gd name="T15" fmla="*/ 1021 h 2024"/>
                <a:gd name="T16" fmla="*/ 655 w 3188"/>
                <a:gd name="T17" fmla="*/ 907 h 2024"/>
                <a:gd name="T18" fmla="*/ 655 w 3188"/>
                <a:gd name="T19" fmla="*/ 846 h 2024"/>
                <a:gd name="T20" fmla="*/ 643 w 3188"/>
                <a:gd name="T21" fmla="*/ 708 h 2024"/>
                <a:gd name="T22" fmla="*/ 552 w 3188"/>
                <a:gd name="T23" fmla="*/ 642 h 2024"/>
                <a:gd name="T24" fmla="*/ 510 w 3188"/>
                <a:gd name="T25" fmla="*/ 570 h 2024"/>
                <a:gd name="T26" fmla="*/ 637 w 3188"/>
                <a:gd name="T27" fmla="*/ 564 h 2024"/>
                <a:gd name="T28" fmla="*/ 763 w 3188"/>
                <a:gd name="T29" fmla="*/ 570 h 2024"/>
                <a:gd name="T30" fmla="*/ 1091 w 3188"/>
                <a:gd name="T31" fmla="*/ 850 h 2024"/>
                <a:gd name="T32" fmla="*/ 1009 w 3188"/>
                <a:gd name="T33" fmla="*/ 566 h 2024"/>
                <a:gd name="T34" fmla="*/ 1054 w 3188"/>
                <a:gd name="T35" fmla="*/ 265 h 2024"/>
                <a:gd name="T36" fmla="*/ 1249 w 3188"/>
                <a:gd name="T37" fmla="*/ 0 h 2024"/>
                <a:gd name="T38" fmla="*/ 1466 w 3188"/>
                <a:gd name="T39" fmla="*/ 292 h 2024"/>
                <a:gd name="T40" fmla="*/ 1475 w 3188"/>
                <a:gd name="T41" fmla="*/ 548 h 2024"/>
                <a:gd name="T42" fmla="*/ 1567 w 3188"/>
                <a:gd name="T43" fmla="*/ 630 h 2024"/>
                <a:gd name="T44" fmla="*/ 1795 w 3188"/>
                <a:gd name="T45" fmla="*/ 365 h 2024"/>
                <a:gd name="T46" fmla="*/ 2245 w 3188"/>
                <a:gd name="T47" fmla="*/ 150 h 2024"/>
                <a:gd name="T48" fmla="*/ 2618 w 3188"/>
                <a:gd name="T49" fmla="*/ 180 h 2024"/>
                <a:gd name="T50" fmla="*/ 3050 w 3188"/>
                <a:gd name="T51" fmla="*/ 150 h 2024"/>
                <a:gd name="T52" fmla="*/ 3140 w 3188"/>
                <a:gd name="T53" fmla="*/ 210 h 2024"/>
                <a:gd name="T54" fmla="*/ 2990 w 3188"/>
                <a:gd name="T55" fmla="*/ 210 h 2024"/>
                <a:gd name="T56" fmla="*/ 2834 w 3188"/>
                <a:gd name="T57" fmla="*/ 377 h 2024"/>
                <a:gd name="T58" fmla="*/ 2702 w 3188"/>
                <a:gd name="T59" fmla="*/ 648 h 2024"/>
                <a:gd name="T60" fmla="*/ 2582 w 3188"/>
                <a:gd name="T61" fmla="*/ 828 h 2024"/>
                <a:gd name="T62" fmla="*/ 2234 w 3188"/>
                <a:gd name="T63" fmla="*/ 1009 h 2024"/>
                <a:gd name="T64" fmla="*/ 1963 w 3188"/>
                <a:gd name="T65" fmla="*/ 1075 h 2024"/>
                <a:gd name="T66" fmla="*/ 2257 w 3188"/>
                <a:gd name="T67" fmla="*/ 1111 h 2024"/>
                <a:gd name="T68" fmla="*/ 2600 w 3188"/>
                <a:gd name="T69" fmla="*/ 1207 h 2024"/>
                <a:gd name="T70" fmla="*/ 2894 w 3188"/>
                <a:gd name="T71" fmla="*/ 1441 h 2024"/>
                <a:gd name="T72" fmla="*/ 3122 w 3188"/>
                <a:gd name="T73" fmla="*/ 1555 h 2024"/>
                <a:gd name="T74" fmla="*/ 3032 w 3188"/>
                <a:gd name="T75" fmla="*/ 1585 h 2024"/>
                <a:gd name="T76" fmla="*/ 3008 w 3188"/>
                <a:gd name="T77" fmla="*/ 1591 h 2024"/>
                <a:gd name="T78" fmla="*/ 2960 w 3188"/>
                <a:gd name="T79" fmla="*/ 1597 h 2024"/>
                <a:gd name="T80" fmla="*/ 2882 w 3188"/>
                <a:gd name="T81" fmla="*/ 1609 h 2024"/>
                <a:gd name="T82" fmla="*/ 2846 w 3188"/>
                <a:gd name="T83" fmla="*/ 1609 h 2024"/>
                <a:gd name="T84" fmla="*/ 2774 w 3188"/>
                <a:gd name="T85" fmla="*/ 1615 h 2024"/>
                <a:gd name="T86" fmla="*/ 2726 w 3188"/>
                <a:gd name="T87" fmla="*/ 1621 h 2024"/>
                <a:gd name="T88" fmla="*/ 2708 w 3188"/>
                <a:gd name="T89" fmla="*/ 1621 h 2024"/>
                <a:gd name="T90" fmla="*/ 2594 w 3188"/>
                <a:gd name="T91" fmla="*/ 1657 h 2024"/>
                <a:gd name="T92" fmla="*/ 2533 w 3188"/>
                <a:gd name="T93" fmla="*/ 1663 h 2024"/>
                <a:gd name="T94" fmla="*/ 2444 w 3188"/>
                <a:gd name="T95" fmla="*/ 1675 h 2024"/>
                <a:gd name="T96" fmla="*/ 2378 w 3188"/>
                <a:gd name="T97" fmla="*/ 1687 h 2024"/>
                <a:gd name="T98" fmla="*/ 2360 w 3188"/>
                <a:gd name="T99" fmla="*/ 1705 h 2024"/>
                <a:gd name="T100" fmla="*/ 2305 w 3188"/>
                <a:gd name="T101" fmla="*/ 1687 h 2024"/>
                <a:gd name="T102" fmla="*/ 2263 w 3188"/>
                <a:gd name="T103" fmla="*/ 1663 h 2024"/>
                <a:gd name="T104" fmla="*/ 2017 w 3188"/>
                <a:gd name="T105" fmla="*/ 1585 h 2024"/>
                <a:gd name="T106" fmla="*/ 1711 w 3188"/>
                <a:gd name="T107" fmla="*/ 1453 h 2024"/>
                <a:gd name="T108" fmla="*/ 1880 w 3188"/>
                <a:gd name="T109" fmla="*/ 1844 h 2024"/>
                <a:gd name="T110" fmla="*/ 1771 w 3188"/>
                <a:gd name="T111" fmla="*/ 1922 h 2024"/>
                <a:gd name="T112" fmla="*/ 1531 w 3188"/>
                <a:gd name="T113" fmla="*/ 1753 h 2024"/>
                <a:gd name="T114" fmla="*/ 1411 w 3188"/>
                <a:gd name="T115" fmla="*/ 1477 h 2024"/>
                <a:gd name="T116" fmla="*/ 1219 w 3188"/>
                <a:gd name="T117" fmla="*/ 1291 h 2024"/>
                <a:gd name="T118" fmla="*/ 127 w 3188"/>
                <a:gd name="T119" fmla="*/ 2006 h 2024"/>
                <a:gd name="T120" fmla="*/ 865 w 3188"/>
                <a:gd name="T121" fmla="*/ 1429 h 20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188" h="2024">
                  <a:moveTo>
                    <a:pt x="865" y="1429"/>
                  </a:moveTo>
                  <a:lnTo>
                    <a:pt x="871" y="1423"/>
                  </a:lnTo>
                  <a:lnTo>
                    <a:pt x="889" y="1411"/>
                  </a:lnTo>
                  <a:lnTo>
                    <a:pt x="907" y="1393"/>
                  </a:lnTo>
                  <a:lnTo>
                    <a:pt x="937" y="1369"/>
                  </a:lnTo>
                  <a:lnTo>
                    <a:pt x="991" y="1320"/>
                  </a:lnTo>
                  <a:lnTo>
                    <a:pt x="1015" y="1309"/>
                  </a:lnTo>
                  <a:lnTo>
                    <a:pt x="1033" y="1297"/>
                  </a:lnTo>
                  <a:lnTo>
                    <a:pt x="1057" y="1279"/>
                  </a:lnTo>
                  <a:lnTo>
                    <a:pt x="1086" y="1249"/>
                  </a:lnTo>
                  <a:lnTo>
                    <a:pt x="1111" y="1225"/>
                  </a:lnTo>
                  <a:lnTo>
                    <a:pt x="1123" y="1219"/>
                  </a:lnTo>
                  <a:lnTo>
                    <a:pt x="1123" y="1213"/>
                  </a:lnTo>
                  <a:lnTo>
                    <a:pt x="1057" y="1153"/>
                  </a:lnTo>
                  <a:lnTo>
                    <a:pt x="979" y="1051"/>
                  </a:lnTo>
                  <a:lnTo>
                    <a:pt x="877" y="1021"/>
                  </a:lnTo>
                  <a:lnTo>
                    <a:pt x="685" y="931"/>
                  </a:lnTo>
                  <a:lnTo>
                    <a:pt x="655" y="907"/>
                  </a:lnTo>
                  <a:lnTo>
                    <a:pt x="721" y="876"/>
                  </a:lnTo>
                  <a:lnTo>
                    <a:pt x="655" y="846"/>
                  </a:lnTo>
                  <a:lnTo>
                    <a:pt x="612" y="774"/>
                  </a:lnTo>
                  <a:lnTo>
                    <a:pt x="643" y="708"/>
                  </a:lnTo>
                  <a:lnTo>
                    <a:pt x="600" y="660"/>
                  </a:lnTo>
                  <a:lnTo>
                    <a:pt x="552" y="642"/>
                  </a:lnTo>
                  <a:lnTo>
                    <a:pt x="528" y="594"/>
                  </a:lnTo>
                  <a:lnTo>
                    <a:pt x="510" y="570"/>
                  </a:lnTo>
                  <a:lnTo>
                    <a:pt x="552" y="552"/>
                  </a:lnTo>
                  <a:lnTo>
                    <a:pt x="637" y="564"/>
                  </a:lnTo>
                  <a:lnTo>
                    <a:pt x="721" y="576"/>
                  </a:lnTo>
                  <a:lnTo>
                    <a:pt x="763" y="570"/>
                  </a:lnTo>
                  <a:lnTo>
                    <a:pt x="931" y="696"/>
                  </a:lnTo>
                  <a:lnTo>
                    <a:pt x="1091" y="850"/>
                  </a:lnTo>
                  <a:lnTo>
                    <a:pt x="1073" y="685"/>
                  </a:lnTo>
                  <a:lnTo>
                    <a:pt x="1009" y="566"/>
                  </a:lnTo>
                  <a:lnTo>
                    <a:pt x="945" y="393"/>
                  </a:lnTo>
                  <a:lnTo>
                    <a:pt x="1054" y="265"/>
                  </a:lnTo>
                  <a:lnTo>
                    <a:pt x="1137" y="45"/>
                  </a:lnTo>
                  <a:lnTo>
                    <a:pt x="1249" y="0"/>
                  </a:lnTo>
                  <a:lnTo>
                    <a:pt x="1338" y="137"/>
                  </a:lnTo>
                  <a:lnTo>
                    <a:pt x="1466" y="292"/>
                  </a:lnTo>
                  <a:lnTo>
                    <a:pt x="1502" y="411"/>
                  </a:lnTo>
                  <a:lnTo>
                    <a:pt x="1475" y="548"/>
                  </a:lnTo>
                  <a:lnTo>
                    <a:pt x="1347" y="768"/>
                  </a:lnTo>
                  <a:lnTo>
                    <a:pt x="1567" y="630"/>
                  </a:lnTo>
                  <a:lnTo>
                    <a:pt x="1687" y="462"/>
                  </a:lnTo>
                  <a:lnTo>
                    <a:pt x="1795" y="365"/>
                  </a:lnTo>
                  <a:lnTo>
                    <a:pt x="1940" y="239"/>
                  </a:lnTo>
                  <a:lnTo>
                    <a:pt x="2245" y="150"/>
                  </a:lnTo>
                  <a:lnTo>
                    <a:pt x="2498" y="138"/>
                  </a:lnTo>
                  <a:lnTo>
                    <a:pt x="2618" y="180"/>
                  </a:lnTo>
                  <a:lnTo>
                    <a:pt x="2815" y="138"/>
                  </a:lnTo>
                  <a:lnTo>
                    <a:pt x="3050" y="150"/>
                  </a:lnTo>
                  <a:lnTo>
                    <a:pt x="3176" y="168"/>
                  </a:lnTo>
                  <a:lnTo>
                    <a:pt x="3140" y="210"/>
                  </a:lnTo>
                  <a:lnTo>
                    <a:pt x="3116" y="192"/>
                  </a:lnTo>
                  <a:lnTo>
                    <a:pt x="2990" y="210"/>
                  </a:lnTo>
                  <a:lnTo>
                    <a:pt x="2906" y="263"/>
                  </a:lnTo>
                  <a:lnTo>
                    <a:pt x="2834" y="377"/>
                  </a:lnTo>
                  <a:lnTo>
                    <a:pt x="2768" y="534"/>
                  </a:lnTo>
                  <a:lnTo>
                    <a:pt x="2702" y="648"/>
                  </a:lnTo>
                  <a:lnTo>
                    <a:pt x="2738" y="726"/>
                  </a:lnTo>
                  <a:lnTo>
                    <a:pt x="2582" y="828"/>
                  </a:lnTo>
                  <a:lnTo>
                    <a:pt x="2444" y="913"/>
                  </a:lnTo>
                  <a:lnTo>
                    <a:pt x="2234" y="1009"/>
                  </a:lnTo>
                  <a:lnTo>
                    <a:pt x="2096" y="1063"/>
                  </a:lnTo>
                  <a:lnTo>
                    <a:pt x="1963" y="1075"/>
                  </a:lnTo>
                  <a:lnTo>
                    <a:pt x="2035" y="1117"/>
                  </a:lnTo>
                  <a:lnTo>
                    <a:pt x="2257" y="1111"/>
                  </a:lnTo>
                  <a:lnTo>
                    <a:pt x="2545" y="1135"/>
                  </a:lnTo>
                  <a:lnTo>
                    <a:pt x="2600" y="1207"/>
                  </a:lnTo>
                  <a:lnTo>
                    <a:pt x="2726" y="1303"/>
                  </a:lnTo>
                  <a:lnTo>
                    <a:pt x="2894" y="1441"/>
                  </a:lnTo>
                  <a:lnTo>
                    <a:pt x="2984" y="1471"/>
                  </a:lnTo>
                  <a:lnTo>
                    <a:pt x="3122" y="1555"/>
                  </a:lnTo>
                  <a:lnTo>
                    <a:pt x="3188" y="1543"/>
                  </a:lnTo>
                  <a:lnTo>
                    <a:pt x="3032" y="1585"/>
                  </a:lnTo>
                  <a:lnTo>
                    <a:pt x="3026" y="1585"/>
                  </a:lnTo>
                  <a:lnTo>
                    <a:pt x="3008" y="1591"/>
                  </a:lnTo>
                  <a:lnTo>
                    <a:pt x="2984" y="1591"/>
                  </a:lnTo>
                  <a:lnTo>
                    <a:pt x="2960" y="1597"/>
                  </a:lnTo>
                  <a:lnTo>
                    <a:pt x="2906" y="1603"/>
                  </a:lnTo>
                  <a:lnTo>
                    <a:pt x="2882" y="1609"/>
                  </a:lnTo>
                  <a:lnTo>
                    <a:pt x="2864" y="1609"/>
                  </a:lnTo>
                  <a:lnTo>
                    <a:pt x="2846" y="1609"/>
                  </a:lnTo>
                  <a:lnTo>
                    <a:pt x="2828" y="1609"/>
                  </a:lnTo>
                  <a:lnTo>
                    <a:pt x="2774" y="1615"/>
                  </a:lnTo>
                  <a:lnTo>
                    <a:pt x="2750" y="1615"/>
                  </a:lnTo>
                  <a:lnTo>
                    <a:pt x="2726" y="1621"/>
                  </a:lnTo>
                  <a:lnTo>
                    <a:pt x="2714" y="1621"/>
                  </a:lnTo>
                  <a:lnTo>
                    <a:pt x="2708" y="1621"/>
                  </a:lnTo>
                  <a:lnTo>
                    <a:pt x="2606" y="1657"/>
                  </a:lnTo>
                  <a:lnTo>
                    <a:pt x="2594" y="1657"/>
                  </a:lnTo>
                  <a:lnTo>
                    <a:pt x="2569" y="1657"/>
                  </a:lnTo>
                  <a:lnTo>
                    <a:pt x="2533" y="1663"/>
                  </a:lnTo>
                  <a:lnTo>
                    <a:pt x="2486" y="1669"/>
                  </a:lnTo>
                  <a:lnTo>
                    <a:pt x="2444" y="1675"/>
                  </a:lnTo>
                  <a:lnTo>
                    <a:pt x="2408" y="1681"/>
                  </a:lnTo>
                  <a:lnTo>
                    <a:pt x="2378" y="1687"/>
                  </a:lnTo>
                  <a:lnTo>
                    <a:pt x="2366" y="1699"/>
                  </a:lnTo>
                  <a:lnTo>
                    <a:pt x="2360" y="1705"/>
                  </a:lnTo>
                  <a:lnTo>
                    <a:pt x="2342" y="1705"/>
                  </a:lnTo>
                  <a:lnTo>
                    <a:pt x="2305" y="1687"/>
                  </a:lnTo>
                  <a:lnTo>
                    <a:pt x="2275" y="1669"/>
                  </a:lnTo>
                  <a:lnTo>
                    <a:pt x="2263" y="1663"/>
                  </a:lnTo>
                  <a:lnTo>
                    <a:pt x="2257" y="1657"/>
                  </a:lnTo>
                  <a:lnTo>
                    <a:pt x="2017" y="1585"/>
                  </a:lnTo>
                  <a:lnTo>
                    <a:pt x="1844" y="1489"/>
                  </a:lnTo>
                  <a:lnTo>
                    <a:pt x="1711" y="1453"/>
                  </a:lnTo>
                  <a:lnTo>
                    <a:pt x="1856" y="1693"/>
                  </a:lnTo>
                  <a:lnTo>
                    <a:pt x="1880" y="1844"/>
                  </a:lnTo>
                  <a:lnTo>
                    <a:pt x="1856" y="1994"/>
                  </a:lnTo>
                  <a:lnTo>
                    <a:pt x="1771" y="1922"/>
                  </a:lnTo>
                  <a:lnTo>
                    <a:pt x="1616" y="1795"/>
                  </a:lnTo>
                  <a:lnTo>
                    <a:pt x="1531" y="1753"/>
                  </a:lnTo>
                  <a:lnTo>
                    <a:pt x="1483" y="1633"/>
                  </a:lnTo>
                  <a:lnTo>
                    <a:pt x="1411" y="1477"/>
                  </a:lnTo>
                  <a:lnTo>
                    <a:pt x="1358" y="1381"/>
                  </a:lnTo>
                  <a:lnTo>
                    <a:pt x="1219" y="1291"/>
                  </a:lnTo>
                  <a:lnTo>
                    <a:pt x="1147" y="1279"/>
                  </a:lnTo>
                  <a:lnTo>
                    <a:pt x="127" y="2006"/>
                  </a:lnTo>
                  <a:lnTo>
                    <a:pt x="0" y="2024"/>
                  </a:lnTo>
                  <a:lnTo>
                    <a:pt x="865" y="1429"/>
                  </a:lnTo>
                  <a:lnTo>
                    <a:pt x="865" y="1429"/>
                  </a:lnTo>
                  <a:close/>
                </a:path>
              </a:pathLst>
            </a:custGeom>
            <a:gradFill rotWithShape="0">
              <a:gsLst>
                <a:gs pos="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6" name="Freeform 18"/>
            <p:cNvSpPr>
              <a:spLocks/>
            </p:cNvSpPr>
            <p:nvPr/>
          </p:nvSpPr>
          <p:spPr bwMode="hidden">
            <a:xfrm>
              <a:off x="1344" y="293"/>
              <a:ext cx="2144" cy="1787"/>
            </a:xfrm>
            <a:custGeom>
              <a:avLst/>
              <a:gdLst>
                <a:gd name="T0" fmla="*/ 318 w 2144"/>
                <a:gd name="T1" fmla="*/ 1078 h 1787"/>
                <a:gd name="T2" fmla="*/ 217 w 2144"/>
                <a:gd name="T3" fmla="*/ 928 h 1787"/>
                <a:gd name="T4" fmla="*/ 102 w 2144"/>
                <a:gd name="T5" fmla="*/ 808 h 1787"/>
                <a:gd name="T6" fmla="*/ 36 w 2144"/>
                <a:gd name="T7" fmla="*/ 742 h 1787"/>
                <a:gd name="T8" fmla="*/ 0 w 2144"/>
                <a:gd name="T9" fmla="*/ 700 h 1787"/>
                <a:gd name="T10" fmla="*/ 270 w 2144"/>
                <a:gd name="T11" fmla="*/ 958 h 1787"/>
                <a:gd name="T12" fmla="*/ 294 w 2144"/>
                <a:gd name="T13" fmla="*/ 1006 h 1787"/>
                <a:gd name="T14" fmla="*/ 367 w 2144"/>
                <a:gd name="T15" fmla="*/ 670 h 1787"/>
                <a:gd name="T16" fmla="*/ 379 w 2144"/>
                <a:gd name="T17" fmla="*/ 411 h 1787"/>
                <a:gd name="T18" fmla="*/ 347 w 2144"/>
                <a:gd name="T19" fmla="*/ 118 h 1787"/>
                <a:gd name="T20" fmla="*/ 393 w 2144"/>
                <a:gd name="T21" fmla="*/ 0 h 1787"/>
                <a:gd name="T22" fmla="*/ 397 w 2144"/>
                <a:gd name="T23" fmla="*/ 357 h 1787"/>
                <a:gd name="T24" fmla="*/ 421 w 2144"/>
                <a:gd name="T25" fmla="*/ 609 h 1787"/>
                <a:gd name="T26" fmla="*/ 385 w 2144"/>
                <a:gd name="T27" fmla="*/ 826 h 1787"/>
                <a:gd name="T28" fmla="*/ 385 w 2144"/>
                <a:gd name="T29" fmla="*/ 1036 h 1787"/>
                <a:gd name="T30" fmla="*/ 877 w 2144"/>
                <a:gd name="T31" fmla="*/ 784 h 1787"/>
                <a:gd name="T32" fmla="*/ 1309 w 2144"/>
                <a:gd name="T33" fmla="*/ 555 h 1787"/>
                <a:gd name="T34" fmla="*/ 1802 w 2144"/>
                <a:gd name="T35" fmla="*/ 249 h 1787"/>
                <a:gd name="T36" fmla="*/ 2096 w 2144"/>
                <a:gd name="T37" fmla="*/ 69 h 1787"/>
                <a:gd name="T38" fmla="*/ 1814 w 2144"/>
                <a:gd name="T39" fmla="*/ 279 h 1787"/>
                <a:gd name="T40" fmla="*/ 1453 w 2144"/>
                <a:gd name="T41" fmla="*/ 501 h 1787"/>
                <a:gd name="T42" fmla="*/ 1123 w 2144"/>
                <a:gd name="T43" fmla="*/ 700 h 1787"/>
                <a:gd name="T44" fmla="*/ 739 w 2144"/>
                <a:gd name="T45" fmla="*/ 898 h 1787"/>
                <a:gd name="T46" fmla="*/ 463 w 2144"/>
                <a:gd name="T47" fmla="*/ 1084 h 1787"/>
                <a:gd name="T48" fmla="*/ 817 w 2144"/>
                <a:gd name="T49" fmla="*/ 1193 h 1787"/>
                <a:gd name="T50" fmla="*/ 1285 w 2144"/>
                <a:gd name="T51" fmla="*/ 1187 h 1787"/>
                <a:gd name="T52" fmla="*/ 1916 w 2144"/>
                <a:gd name="T53" fmla="*/ 1396 h 1787"/>
                <a:gd name="T54" fmla="*/ 2144 w 2144"/>
                <a:gd name="T55" fmla="*/ 1420 h 1787"/>
                <a:gd name="T56" fmla="*/ 1814 w 2144"/>
                <a:gd name="T57" fmla="*/ 1408 h 1787"/>
                <a:gd name="T58" fmla="*/ 1435 w 2144"/>
                <a:gd name="T59" fmla="*/ 1288 h 1787"/>
                <a:gd name="T60" fmla="*/ 1219 w 2144"/>
                <a:gd name="T61" fmla="*/ 1229 h 1787"/>
                <a:gd name="T62" fmla="*/ 799 w 2144"/>
                <a:gd name="T63" fmla="*/ 1223 h 1787"/>
                <a:gd name="T64" fmla="*/ 505 w 2144"/>
                <a:gd name="T65" fmla="*/ 1145 h 1787"/>
                <a:gd name="T66" fmla="*/ 733 w 2144"/>
                <a:gd name="T67" fmla="*/ 1378 h 1787"/>
                <a:gd name="T68" fmla="*/ 877 w 2144"/>
                <a:gd name="T69" fmla="*/ 1619 h 1787"/>
                <a:gd name="T70" fmla="*/ 1009 w 2144"/>
                <a:gd name="T71" fmla="*/ 1787 h 1787"/>
                <a:gd name="T72" fmla="*/ 817 w 2144"/>
                <a:gd name="T73" fmla="*/ 1607 h 1787"/>
                <a:gd name="T74" fmla="*/ 673 w 2144"/>
                <a:gd name="T75" fmla="*/ 1372 h 1787"/>
                <a:gd name="T76" fmla="*/ 415 w 2144"/>
                <a:gd name="T77" fmla="*/ 1109 h 1787"/>
                <a:gd name="T78" fmla="*/ 318 w 2144"/>
                <a:gd name="T79" fmla="*/ 1078 h 1787"/>
                <a:gd name="T80" fmla="*/ 318 w 2144"/>
                <a:gd name="T81" fmla="*/ 1078 h 1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44" h="1787">
                  <a:moveTo>
                    <a:pt x="318" y="1078"/>
                  </a:moveTo>
                  <a:lnTo>
                    <a:pt x="217" y="928"/>
                  </a:lnTo>
                  <a:lnTo>
                    <a:pt x="102" y="808"/>
                  </a:lnTo>
                  <a:lnTo>
                    <a:pt x="36" y="742"/>
                  </a:lnTo>
                  <a:lnTo>
                    <a:pt x="0" y="700"/>
                  </a:lnTo>
                  <a:lnTo>
                    <a:pt x="270" y="958"/>
                  </a:lnTo>
                  <a:lnTo>
                    <a:pt x="294" y="1006"/>
                  </a:lnTo>
                  <a:lnTo>
                    <a:pt x="367" y="670"/>
                  </a:lnTo>
                  <a:lnTo>
                    <a:pt x="379" y="411"/>
                  </a:lnTo>
                  <a:lnTo>
                    <a:pt x="347" y="118"/>
                  </a:lnTo>
                  <a:lnTo>
                    <a:pt x="393" y="0"/>
                  </a:lnTo>
                  <a:lnTo>
                    <a:pt x="397" y="357"/>
                  </a:lnTo>
                  <a:lnTo>
                    <a:pt x="421" y="609"/>
                  </a:lnTo>
                  <a:lnTo>
                    <a:pt x="385" y="826"/>
                  </a:lnTo>
                  <a:lnTo>
                    <a:pt x="385" y="1036"/>
                  </a:lnTo>
                  <a:lnTo>
                    <a:pt x="877" y="784"/>
                  </a:lnTo>
                  <a:lnTo>
                    <a:pt x="1309" y="555"/>
                  </a:lnTo>
                  <a:lnTo>
                    <a:pt x="1802" y="249"/>
                  </a:lnTo>
                  <a:lnTo>
                    <a:pt x="2096" y="69"/>
                  </a:lnTo>
                  <a:lnTo>
                    <a:pt x="1814" y="279"/>
                  </a:lnTo>
                  <a:lnTo>
                    <a:pt x="1453" y="501"/>
                  </a:lnTo>
                  <a:lnTo>
                    <a:pt x="1123" y="700"/>
                  </a:lnTo>
                  <a:lnTo>
                    <a:pt x="739" y="898"/>
                  </a:lnTo>
                  <a:lnTo>
                    <a:pt x="463" y="1084"/>
                  </a:lnTo>
                  <a:lnTo>
                    <a:pt x="817" y="1193"/>
                  </a:lnTo>
                  <a:lnTo>
                    <a:pt x="1285" y="1187"/>
                  </a:lnTo>
                  <a:lnTo>
                    <a:pt x="1916" y="1396"/>
                  </a:lnTo>
                  <a:lnTo>
                    <a:pt x="2144" y="1420"/>
                  </a:lnTo>
                  <a:lnTo>
                    <a:pt x="1814" y="1408"/>
                  </a:lnTo>
                  <a:lnTo>
                    <a:pt x="1435" y="1288"/>
                  </a:lnTo>
                  <a:lnTo>
                    <a:pt x="1219" y="1229"/>
                  </a:lnTo>
                  <a:lnTo>
                    <a:pt x="799" y="1223"/>
                  </a:lnTo>
                  <a:lnTo>
                    <a:pt x="505" y="1145"/>
                  </a:lnTo>
                  <a:lnTo>
                    <a:pt x="733" y="1378"/>
                  </a:lnTo>
                  <a:lnTo>
                    <a:pt x="877" y="1619"/>
                  </a:lnTo>
                  <a:lnTo>
                    <a:pt x="1009" y="1787"/>
                  </a:lnTo>
                  <a:lnTo>
                    <a:pt x="817" y="1607"/>
                  </a:lnTo>
                  <a:lnTo>
                    <a:pt x="673" y="1372"/>
                  </a:lnTo>
                  <a:lnTo>
                    <a:pt x="415" y="1109"/>
                  </a:lnTo>
                  <a:lnTo>
                    <a:pt x="318" y="1078"/>
                  </a:lnTo>
                  <a:lnTo>
                    <a:pt x="318" y="1078"/>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7" name="Freeform 19"/>
            <p:cNvSpPr>
              <a:spLocks/>
            </p:cNvSpPr>
            <p:nvPr/>
          </p:nvSpPr>
          <p:spPr bwMode="hidden">
            <a:xfrm>
              <a:off x="2932" y="1728"/>
              <a:ext cx="2828" cy="2366"/>
            </a:xfrm>
            <a:custGeom>
              <a:avLst/>
              <a:gdLst>
                <a:gd name="T0" fmla="*/ 1814 w 2828"/>
                <a:gd name="T1" fmla="*/ 606 h 2366"/>
                <a:gd name="T2" fmla="*/ 1615 w 2828"/>
                <a:gd name="T3" fmla="*/ 252 h 2366"/>
                <a:gd name="T4" fmla="*/ 1345 w 2828"/>
                <a:gd name="T5" fmla="*/ 132 h 2366"/>
                <a:gd name="T6" fmla="*/ 1381 w 2828"/>
                <a:gd name="T7" fmla="*/ 492 h 2366"/>
                <a:gd name="T8" fmla="*/ 955 w 2828"/>
                <a:gd name="T9" fmla="*/ 221 h 2366"/>
                <a:gd name="T10" fmla="*/ 877 w 2828"/>
                <a:gd name="T11" fmla="*/ 161 h 2366"/>
                <a:gd name="T12" fmla="*/ 841 w 2828"/>
                <a:gd name="T13" fmla="*/ 167 h 2366"/>
                <a:gd name="T14" fmla="*/ 720 w 2828"/>
                <a:gd name="T15" fmla="*/ 161 h 2366"/>
                <a:gd name="T16" fmla="*/ 613 w 2828"/>
                <a:gd name="T17" fmla="*/ 144 h 2366"/>
                <a:gd name="T18" fmla="*/ 492 w 2828"/>
                <a:gd name="T19" fmla="*/ 161 h 2366"/>
                <a:gd name="T20" fmla="*/ 432 w 2828"/>
                <a:gd name="T21" fmla="*/ 150 h 2366"/>
                <a:gd name="T22" fmla="*/ 342 w 2828"/>
                <a:gd name="T23" fmla="*/ 138 h 2366"/>
                <a:gd name="T24" fmla="*/ 246 w 2828"/>
                <a:gd name="T25" fmla="*/ 126 h 2366"/>
                <a:gd name="T26" fmla="*/ 174 w 2828"/>
                <a:gd name="T27" fmla="*/ 114 h 2366"/>
                <a:gd name="T28" fmla="*/ 216 w 2828"/>
                <a:gd name="T29" fmla="*/ 240 h 2366"/>
                <a:gd name="T30" fmla="*/ 607 w 2828"/>
                <a:gd name="T31" fmla="*/ 588 h 2366"/>
                <a:gd name="T32" fmla="*/ 1177 w 2828"/>
                <a:gd name="T33" fmla="*/ 817 h 2366"/>
                <a:gd name="T34" fmla="*/ 972 w 2828"/>
                <a:gd name="T35" fmla="*/ 871 h 2366"/>
                <a:gd name="T36" fmla="*/ 492 w 2828"/>
                <a:gd name="T37" fmla="*/ 1111 h 2366"/>
                <a:gd name="T38" fmla="*/ 276 w 2828"/>
                <a:gd name="T39" fmla="*/ 1441 h 2366"/>
                <a:gd name="T40" fmla="*/ 42 w 2828"/>
                <a:gd name="T41" fmla="*/ 1441 h 2366"/>
                <a:gd name="T42" fmla="*/ 367 w 2828"/>
                <a:gd name="T43" fmla="*/ 1585 h 2366"/>
                <a:gd name="T44" fmla="*/ 949 w 2828"/>
                <a:gd name="T45" fmla="*/ 1712 h 2366"/>
                <a:gd name="T46" fmla="*/ 1519 w 2828"/>
                <a:gd name="T47" fmla="*/ 1537 h 2366"/>
                <a:gd name="T48" fmla="*/ 1735 w 2828"/>
                <a:gd name="T49" fmla="*/ 1513 h 2366"/>
                <a:gd name="T50" fmla="*/ 1723 w 2828"/>
                <a:gd name="T51" fmla="*/ 1802 h 2366"/>
                <a:gd name="T52" fmla="*/ 2042 w 2828"/>
                <a:gd name="T53" fmla="*/ 2229 h 2366"/>
                <a:gd name="T54" fmla="*/ 2191 w 2828"/>
                <a:gd name="T55" fmla="*/ 2133 h 2366"/>
                <a:gd name="T56" fmla="*/ 2270 w 2828"/>
                <a:gd name="T57" fmla="*/ 1970 h 2366"/>
                <a:gd name="T58" fmla="*/ 2233 w 2828"/>
                <a:gd name="T59" fmla="*/ 1573 h 2366"/>
                <a:gd name="T60" fmla="*/ 2294 w 2828"/>
                <a:gd name="T61" fmla="*/ 1483 h 2366"/>
                <a:gd name="T62" fmla="*/ 2588 w 2828"/>
                <a:gd name="T63" fmla="*/ 1688 h 2366"/>
                <a:gd name="T64" fmla="*/ 2695 w 2828"/>
                <a:gd name="T65" fmla="*/ 1682 h 2366"/>
                <a:gd name="T66" fmla="*/ 2588 w 2828"/>
                <a:gd name="T67" fmla="*/ 1543 h 2366"/>
                <a:gd name="T68" fmla="*/ 2510 w 2828"/>
                <a:gd name="T69" fmla="*/ 1357 h 2366"/>
                <a:gd name="T70" fmla="*/ 2354 w 2828"/>
                <a:gd name="T71" fmla="*/ 1184 h 2366"/>
                <a:gd name="T72" fmla="*/ 2102 w 2828"/>
                <a:gd name="T73" fmla="*/ 931 h 2366"/>
                <a:gd name="T74" fmla="*/ 2137 w 2828"/>
                <a:gd name="T75" fmla="*/ 907 h 2366"/>
                <a:gd name="T76" fmla="*/ 2215 w 2828"/>
                <a:gd name="T77" fmla="*/ 871 h 2366"/>
                <a:gd name="T78" fmla="*/ 2324 w 2828"/>
                <a:gd name="T79" fmla="*/ 817 h 2366"/>
                <a:gd name="T80" fmla="*/ 2372 w 2828"/>
                <a:gd name="T81" fmla="*/ 787 h 2366"/>
                <a:gd name="T82" fmla="*/ 2078 w 2828"/>
                <a:gd name="T83" fmla="*/ 865 h 23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28" h="2366">
                  <a:moveTo>
                    <a:pt x="2006" y="835"/>
                  </a:moveTo>
                  <a:lnTo>
                    <a:pt x="1873" y="715"/>
                  </a:lnTo>
                  <a:lnTo>
                    <a:pt x="1814" y="606"/>
                  </a:lnTo>
                  <a:lnTo>
                    <a:pt x="1747" y="438"/>
                  </a:lnTo>
                  <a:lnTo>
                    <a:pt x="1699" y="312"/>
                  </a:lnTo>
                  <a:lnTo>
                    <a:pt x="1615" y="252"/>
                  </a:lnTo>
                  <a:lnTo>
                    <a:pt x="1453" y="84"/>
                  </a:lnTo>
                  <a:lnTo>
                    <a:pt x="1375" y="0"/>
                  </a:lnTo>
                  <a:lnTo>
                    <a:pt x="1345" y="132"/>
                  </a:lnTo>
                  <a:lnTo>
                    <a:pt x="1369" y="294"/>
                  </a:lnTo>
                  <a:lnTo>
                    <a:pt x="1513" y="558"/>
                  </a:lnTo>
                  <a:lnTo>
                    <a:pt x="1381" y="492"/>
                  </a:lnTo>
                  <a:lnTo>
                    <a:pt x="1201" y="360"/>
                  </a:lnTo>
                  <a:lnTo>
                    <a:pt x="961" y="227"/>
                  </a:lnTo>
                  <a:lnTo>
                    <a:pt x="955" y="221"/>
                  </a:lnTo>
                  <a:lnTo>
                    <a:pt x="949" y="215"/>
                  </a:lnTo>
                  <a:lnTo>
                    <a:pt x="913" y="185"/>
                  </a:lnTo>
                  <a:lnTo>
                    <a:pt x="877" y="161"/>
                  </a:lnTo>
                  <a:lnTo>
                    <a:pt x="859" y="156"/>
                  </a:lnTo>
                  <a:lnTo>
                    <a:pt x="853" y="161"/>
                  </a:lnTo>
                  <a:lnTo>
                    <a:pt x="841" y="167"/>
                  </a:lnTo>
                  <a:lnTo>
                    <a:pt x="810" y="173"/>
                  </a:lnTo>
                  <a:lnTo>
                    <a:pt x="768" y="167"/>
                  </a:lnTo>
                  <a:lnTo>
                    <a:pt x="720" y="161"/>
                  </a:lnTo>
                  <a:lnTo>
                    <a:pt x="678" y="156"/>
                  </a:lnTo>
                  <a:lnTo>
                    <a:pt x="637" y="150"/>
                  </a:lnTo>
                  <a:lnTo>
                    <a:pt x="613" y="144"/>
                  </a:lnTo>
                  <a:lnTo>
                    <a:pt x="601" y="144"/>
                  </a:lnTo>
                  <a:lnTo>
                    <a:pt x="498" y="161"/>
                  </a:lnTo>
                  <a:lnTo>
                    <a:pt x="492" y="161"/>
                  </a:lnTo>
                  <a:lnTo>
                    <a:pt x="480" y="156"/>
                  </a:lnTo>
                  <a:lnTo>
                    <a:pt x="456" y="156"/>
                  </a:lnTo>
                  <a:lnTo>
                    <a:pt x="432" y="150"/>
                  </a:lnTo>
                  <a:lnTo>
                    <a:pt x="379" y="144"/>
                  </a:lnTo>
                  <a:lnTo>
                    <a:pt x="361" y="138"/>
                  </a:lnTo>
                  <a:lnTo>
                    <a:pt x="342" y="138"/>
                  </a:lnTo>
                  <a:lnTo>
                    <a:pt x="324" y="138"/>
                  </a:lnTo>
                  <a:lnTo>
                    <a:pt x="300" y="132"/>
                  </a:lnTo>
                  <a:lnTo>
                    <a:pt x="246" y="126"/>
                  </a:lnTo>
                  <a:lnTo>
                    <a:pt x="216" y="120"/>
                  </a:lnTo>
                  <a:lnTo>
                    <a:pt x="192" y="120"/>
                  </a:lnTo>
                  <a:lnTo>
                    <a:pt x="174" y="114"/>
                  </a:lnTo>
                  <a:lnTo>
                    <a:pt x="168" y="114"/>
                  </a:lnTo>
                  <a:lnTo>
                    <a:pt x="6" y="120"/>
                  </a:lnTo>
                  <a:lnTo>
                    <a:pt x="216" y="240"/>
                  </a:lnTo>
                  <a:lnTo>
                    <a:pt x="306" y="294"/>
                  </a:lnTo>
                  <a:lnTo>
                    <a:pt x="480" y="462"/>
                  </a:lnTo>
                  <a:lnTo>
                    <a:pt x="607" y="588"/>
                  </a:lnTo>
                  <a:lnTo>
                    <a:pt x="655" y="672"/>
                  </a:lnTo>
                  <a:lnTo>
                    <a:pt x="949" y="769"/>
                  </a:lnTo>
                  <a:lnTo>
                    <a:pt x="1177" y="817"/>
                  </a:lnTo>
                  <a:lnTo>
                    <a:pt x="1249" y="871"/>
                  </a:lnTo>
                  <a:lnTo>
                    <a:pt x="1117" y="853"/>
                  </a:lnTo>
                  <a:lnTo>
                    <a:pt x="972" y="871"/>
                  </a:lnTo>
                  <a:lnTo>
                    <a:pt x="756" y="919"/>
                  </a:lnTo>
                  <a:lnTo>
                    <a:pt x="619" y="961"/>
                  </a:lnTo>
                  <a:lnTo>
                    <a:pt x="492" y="1111"/>
                  </a:lnTo>
                  <a:lnTo>
                    <a:pt x="420" y="1214"/>
                  </a:lnTo>
                  <a:lnTo>
                    <a:pt x="348" y="1345"/>
                  </a:lnTo>
                  <a:lnTo>
                    <a:pt x="276" y="1441"/>
                  </a:lnTo>
                  <a:lnTo>
                    <a:pt x="192" y="1471"/>
                  </a:lnTo>
                  <a:lnTo>
                    <a:pt x="66" y="1465"/>
                  </a:lnTo>
                  <a:lnTo>
                    <a:pt x="42" y="1441"/>
                  </a:lnTo>
                  <a:lnTo>
                    <a:pt x="0" y="1471"/>
                  </a:lnTo>
                  <a:lnTo>
                    <a:pt x="126" y="1519"/>
                  </a:lnTo>
                  <a:lnTo>
                    <a:pt x="367" y="1585"/>
                  </a:lnTo>
                  <a:lnTo>
                    <a:pt x="570" y="1591"/>
                  </a:lnTo>
                  <a:lnTo>
                    <a:pt x="690" y="1664"/>
                  </a:lnTo>
                  <a:lnTo>
                    <a:pt x="949" y="1712"/>
                  </a:lnTo>
                  <a:lnTo>
                    <a:pt x="1260" y="1694"/>
                  </a:lnTo>
                  <a:lnTo>
                    <a:pt x="1411" y="1603"/>
                  </a:lnTo>
                  <a:lnTo>
                    <a:pt x="1519" y="1537"/>
                  </a:lnTo>
                  <a:lnTo>
                    <a:pt x="1645" y="1399"/>
                  </a:lnTo>
                  <a:lnTo>
                    <a:pt x="1699" y="1387"/>
                  </a:lnTo>
                  <a:lnTo>
                    <a:pt x="1735" y="1513"/>
                  </a:lnTo>
                  <a:lnTo>
                    <a:pt x="1729" y="1567"/>
                  </a:lnTo>
                  <a:lnTo>
                    <a:pt x="1723" y="1670"/>
                  </a:lnTo>
                  <a:lnTo>
                    <a:pt x="1723" y="1802"/>
                  </a:lnTo>
                  <a:lnTo>
                    <a:pt x="1831" y="1964"/>
                  </a:lnTo>
                  <a:lnTo>
                    <a:pt x="1957" y="2090"/>
                  </a:lnTo>
                  <a:lnTo>
                    <a:pt x="2042" y="2229"/>
                  </a:lnTo>
                  <a:lnTo>
                    <a:pt x="2155" y="2366"/>
                  </a:lnTo>
                  <a:lnTo>
                    <a:pt x="2161" y="2295"/>
                  </a:lnTo>
                  <a:lnTo>
                    <a:pt x="2191" y="2133"/>
                  </a:lnTo>
                  <a:lnTo>
                    <a:pt x="2215" y="2048"/>
                  </a:lnTo>
                  <a:lnTo>
                    <a:pt x="2258" y="2042"/>
                  </a:lnTo>
                  <a:lnTo>
                    <a:pt x="2270" y="1970"/>
                  </a:lnTo>
                  <a:lnTo>
                    <a:pt x="2342" y="1868"/>
                  </a:lnTo>
                  <a:lnTo>
                    <a:pt x="2324" y="1748"/>
                  </a:lnTo>
                  <a:lnTo>
                    <a:pt x="2233" y="1573"/>
                  </a:lnTo>
                  <a:lnTo>
                    <a:pt x="2209" y="1453"/>
                  </a:lnTo>
                  <a:lnTo>
                    <a:pt x="2209" y="1345"/>
                  </a:lnTo>
                  <a:lnTo>
                    <a:pt x="2294" y="1483"/>
                  </a:lnTo>
                  <a:lnTo>
                    <a:pt x="2461" y="1651"/>
                  </a:lnTo>
                  <a:lnTo>
                    <a:pt x="2504" y="1651"/>
                  </a:lnTo>
                  <a:lnTo>
                    <a:pt x="2588" y="1688"/>
                  </a:lnTo>
                  <a:lnTo>
                    <a:pt x="2678" y="1718"/>
                  </a:lnTo>
                  <a:lnTo>
                    <a:pt x="2720" y="1712"/>
                  </a:lnTo>
                  <a:lnTo>
                    <a:pt x="2695" y="1682"/>
                  </a:lnTo>
                  <a:lnTo>
                    <a:pt x="2678" y="1627"/>
                  </a:lnTo>
                  <a:lnTo>
                    <a:pt x="2630" y="1597"/>
                  </a:lnTo>
                  <a:lnTo>
                    <a:pt x="2588" y="1543"/>
                  </a:lnTo>
                  <a:lnTo>
                    <a:pt x="2618" y="1483"/>
                  </a:lnTo>
                  <a:lnTo>
                    <a:pt x="2576" y="1399"/>
                  </a:lnTo>
                  <a:lnTo>
                    <a:pt x="2510" y="1357"/>
                  </a:lnTo>
                  <a:lnTo>
                    <a:pt x="2576" y="1351"/>
                  </a:lnTo>
                  <a:lnTo>
                    <a:pt x="2552" y="1315"/>
                  </a:lnTo>
                  <a:lnTo>
                    <a:pt x="2354" y="1184"/>
                  </a:lnTo>
                  <a:lnTo>
                    <a:pt x="2252" y="1123"/>
                  </a:lnTo>
                  <a:lnTo>
                    <a:pt x="2173" y="1009"/>
                  </a:lnTo>
                  <a:lnTo>
                    <a:pt x="2102" y="931"/>
                  </a:lnTo>
                  <a:lnTo>
                    <a:pt x="2108" y="931"/>
                  </a:lnTo>
                  <a:lnTo>
                    <a:pt x="2114" y="925"/>
                  </a:lnTo>
                  <a:lnTo>
                    <a:pt x="2137" y="907"/>
                  </a:lnTo>
                  <a:lnTo>
                    <a:pt x="2167" y="883"/>
                  </a:lnTo>
                  <a:lnTo>
                    <a:pt x="2197" y="877"/>
                  </a:lnTo>
                  <a:lnTo>
                    <a:pt x="2215" y="871"/>
                  </a:lnTo>
                  <a:lnTo>
                    <a:pt x="2240" y="859"/>
                  </a:lnTo>
                  <a:lnTo>
                    <a:pt x="2300" y="829"/>
                  </a:lnTo>
                  <a:lnTo>
                    <a:pt x="2324" y="817"/>
                  </a:lnTo>
                  <a:lnTo>
                    <a:pt x="2348" y="799"/>
                  </a:lnTo>
                  <a:lnTo>
                    <a:pt x="2366" y="793"/>
                  </a:lnTo>
                  <a:lnTo>
                    <a:pt x="2372" y="787"/>
                  </a:lnTo>
                  <a:lnTo>
                    <a:pt x="2828" y="588"/>
                  </a:lnTo>
                  <a:lnTo>
                    <a:pt x="2828" y="528"/>
                  </a:lnTo>
                  <a:lnTo>
                    <a:pt x="2078" y="865"/>
                  </a:lnTo>
                  <a:lnTo>
                    <a:pt x="2006" y="835"/>
                  </a:lnTo>
                  <a:lnTo>
                    <a:pt x="2006" y="835"/>
                  </a:lnTo>
                  <a:close/>
                </a:path>
              </a:pathLst>
            </a:custGeom>
            <a:gradFill rotWithShape="0">
              <a:gsLst>
                <a:gs pos="0">
                  <a:schemeClr val="bg2"/>
                </a:gs>
                <a:gs pos="50000">
                  <a:schemeClr val="bg1"/>
                </a:gs>
                <a:gs pos="100000">
                  <a:schemeClr val="bg2"/>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309268" name="Freeform 20"/>
            <p:cNvSpPr>
              <a:spLocks/>
            </p:cNvSpPr>
            <p:nvPr/>
          </p:nvSpPr>
          <p:spPr bwMode="hidden">
            <a:xfrm>
              <a:off x="3160" y="1860"/>
              <a:ext cx="2162" cy="1934"/>
            </a:xfrm>
            <a:custGeom>
              <a:avLst/>
              <a:gdLst>
                <a:gd name="T0" fmla="*/ 1842 w 2153"/>
                <a:gd name="T1" fmla="*/ 851 h 1930"/>
                <a:gd name="T2" fmla="*/ 1937 w 2153"/>
                <a:gd name="T3" fmla="*/ 1019 h 1930"/>
                <a:gd name="T4" fmla="*/ 2051 w 2153"/>
                <a:gd name="T5" fmla="*/ 1168 h 1930"/>
                <a:gd name="T6" fmla="*/ 2117 w 2153"/>
                <a:gd name="T7" fmla="*/ 1246 h 1930"/>
                <a:gd name="T8" fmla="*/ 2153 w 2153"/>
                <a:gd name="T9" fmla="*/ 1294 h 1930"/>
                <a:gd name="T10" fmla="*/ 1889 w 2153"/>
                <a:gd name="T11" fmla="*/ 977 h 1930"/>
                <a:gd name="T12" fmla="*/ 1860 w 2153"/>
                <a:gd name="T13" fmla="*/ 929 h 1930"/>
                <a:gd name="T14" fmla="*/ 1782 w 2153"/>
                <a:gd name="T15" fmla="*/ 1240 h 1930"/>
                <a:gd name="T16" fmla="*/ 1770 w 2153"/>
                <a:gd name="T17" fmla="*/ 1486 h 1930"/>
                <a:gd name="T18" fmla="*/ 1818 w 2153"/>
                <a:gd name="T19" fmla="*/ 1906 h 1930"/>
                <a:gd name="T20" fmla="*/ 1788 w 2153"/>
                <a:gd name="T21" fmla="*/ 1930 h 1930"/>
                <a:gd name="T22" fmla="*/ 1746 w 2153"/>
                <a:gd name="T23" fmla="*/ 1534 h 1930"/>
                <a:gd name="T24" fmla="*/ 1728 w 2153"/>
                <a:gd name="T25" fmla="*/ 1288 h 1930"/>
                <a:gd name="T26" fmla="*/ 1764 w 2153"/>
                <a:gd name="T27" fmla="*/ 1085 h 1930"/>
                <a:gd name="T28" fmla="*/ 1770 w 2153"/>
                <a:gd name="T29" fmla="*/ 875 h 1930"/>
                <a:gd name="T30" fmla="*/ 1268 w 2153"/>
                <a:gd name="T31" fmla="*/ 1007 h 1930"/>
                <a:gd name="T32" fmla="*/ 825 w 2153"/>
                <a:gd name="T33" fmla="*/ 1132 h 1930"/>
                <a:gd name="T34" fmla="*/ 323 w 2153"/>
                <a:gd name="T35" fmla="*/ 1312 h 1930"/>
                <a:gd name="T36" fmla="*/ 18 w 2153"/>
                <a:gd name="T37" fmla="*/ 1420 h 1930"/>
                <a:gd name="T38" fmla="*/ 311 w 2153"/>
                <a:gd name="T39" fmla="*/ 1282 h 1930"/>
                <a:gd name="T40" fmla="*/ 682 w 2153"/>
                <a:gd name="T41" fmla="*/ 1144 h 1930"/>
                <a:gd name="T42" fmla="*/ 1022 w 2153"/>
                <a:gd name="T43" fmla="*/ 1037 h 1930"/>
                <a:gd name="T44" fmla="*/ 1411 w 2153"/>
                <a:gd name="T45" fmla="*/ 929 h 1930"/>
                <a:gd name="T46" fmla="*/ 1692 w 2153"/>
                <a:gd name="T47" fmla="*/ 815 h 1930"/>
                <a:gd name="T48" fmla="*/ 1333 w 2153"/>
                <a:gd name="T49" fmla="*/ 623 h 1930"/>
                <a:gd name="T50" fmla="*/ 861 w 2153"/>
                <a:gd name="T51" fmla="*/ 515 h 1930"/>
                <a:gd name="T52" fmla="*/ 227 w 2153"/>
                <a:gd name="T53" fmla="*/ 161 h 1930"/>
                <a:gd name="T54" fmla="*/ 0 w 2153"/>
                <a:gd name="T55" fmla="*/ 83 h 1930"/>
                <a:gd name="T56" fmla="*/ 329 w 2153"/>
                <a:gd name="T57" fmla="*/ 179 h 1930"/>
                <a:gd name="T58" fmla="*/ 712 w 2153"/>
                <a:gd name="T59" fmla="*/ 383 h 1930"/>
                <a:gd name="T60" fmla="*/ 933 w 2153"/>
                <a:gd name="T61" fmla="*/ 491 h 1930"/>
                <a:gd name="T62" fmla="*/ 1351 w 2153"/>
                <a:gd name="T63" fmla="*/ 593 h 1930"/>
                <a:gd name="T64" fmla="*/ 1650 w 2153"/>
                <a:gd name="T65" fmla="*/ 743 h 1930"/>
                <a:gd name="T66" fmla="*/ 1423 w 2153"/>
                <a:gd name="T67" fmla="*/ 461 h 1930"/>
                <a:gd name="T68" fmla="*/ 1286 w 2153"/>
                <a:gd name="T69" fmla="*/ 191 h 1930"/>
                <a:gd name="T70" fmla="*/ 1154 w 2153"/>
                <a:gd name="T71" fmla="*/ 0 h 1930"/>
                <a:gd name="T72" fmla="*/ 1339 w 2153"/>
                <a:gd name="T73" fmla="*/ 215 h 1930"/>
                <a:gd name="T74" fmla="*/ 1489 w 2153"/>
                <a:gd name="T75" fmla="*/ 485 h 1930"/>
                <a:gd name="T76" fmla="*/ 1746 w 2153"/>
                <a:gd name="T77" fmla="*/ 803 h 1930"/>
                <a:gd name="T78" fmla="*/ 1842 w 2153"/>
                <a:gd name="T79" fmla="*/ 851 h 1930"/>
                <a:gd name="T80" fmla="*/ 1842 w 2153"/>
                <a:gd name="T81" fmla="*/ 851 h 19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153" h="1930">
                  <a:moveTo>
                    <a:pt x="1842" y="851"/>
                  </a:moveTo>
                  <a:lnTo>
                    <a:pt x="1937" y="1019"/>
                  </a:lnTo>
                  <a:lnTo>
                    <a:pt x="2051" y="1168"/>
                  </a:lnTo>
                  <a:lnTo>
                    <a:pt x="2117" y="1246"/>
                  </a:lnTo>
                  <a:lnTo>
                    <a:pt x="2153" y="1294"/>
                  </a:lnTo>
                  <a:lnTo>
                    <a:pt x="1889" y="977"/>
                  </a:lnTo>
                  <a:lnTo>
                    <a:pt x="1860" y="929"/>
                  </a:lnTo>
                  <a:lnTo>
                    <a:pt x="1782" y="1240"/>
                  </a:lnTo>
                  <a:lnTo>
                    <a:pt x="1770" y="1486"/>
                  </a:lnTo>
                  <a:lnTo>
                    <a:pt x="1818" y="1906"/>
                  </a:lnTo>
                  <a:lnTo>
                    <a:pt x="1788" y="1930"/>
                  </a:lnTo>
                  <a:lnTo>
                    <a:pt x="1746" y="1534"/>
                  </a:lnTo>
                  <a:lnTo>
                    <a:pt x="1728" y="1288"/>
                  </a:lnTo>
                  <a:lnTo>
                    <a:pt x="1764" y="1085"/>
                  </a:lnTo>
                  <a:lnTo>
                    <a:pt x="1770" y="875"/>
                  </a:lnTo>
                  <a:lnTo>
                    <a:pt x="1268" y="1007"/>
                  </a:lnTo>
                  <a:lnTo>
                    <a:pt x="825" y="1132"/>
                  </a:lnTo>
                  <a:lnTo>
                    <a:pt x="323" y="1312"/>
                  </a:lnTo>
                  <a:lnTo>
                    <a:pt x="18" y="1420"/>
                  </a:lnTo>
                  <a:lnTo>
                    <a:pt x="311" y="1282"/>
                  </a:lnTo>
                  <a:lnTo>
                    <a:pt x="682" y="1144"/>
                  </a:lnTo>
                  <a:lnTo>
                    <a:pt x="1022" y="1037"/>
                  </a:lnTo>
                  <a:lnTo>
                    <a:pt x="1411" y="929"/>
                  </a:lnTo>
                  <a:lnTo>
                    <a:pt x="1692" y="815"/>
                  </a:lnTo>
                  <a:lnTo>
                    <a:pt x="1333" y="623"/>
                  </a:lnTo>
                  <a:lnTo>
                    <a:pt x="861" y="515"/>
                  </a:lnTo>
                  <a:lnTo>
                    <a:pt x="227" y="161"/>
                  </a:lnTo>
                  <a:lnTo>
                    <a:pt x="0" y="83"/>
                  </a:lnTo>
                  <a:lnTo>
                    <a:pt x="329" y="179"/>
                  </a:lnTo>
                  <a:lnTo>
                    <a:pt x="712" y="383"/>
                  </a:lnTo>
                  <a:lnTo>
                    <a:pt x="933" y="491"/>
                  </a:lnTo>
                  <a:lnTo>
                    <a:pt x="1351" y="593"/>
                  </a:lnTo>
                  <a:lnTo>
                    <a:pt x="1650" y="743"/>
                  </a:lnTo>
                  <a:lnTo>
                    <a:pt x="1423" y="461"/>
                  </a:lnTo>
                  <a:lnTo>
                    <a:pt x="1286" y="191"/>
                  </a:lnTo>
                  <a:lnTo>
                    <a:pt x="1154" y="0"/>
                  </a:lnTo>
                  <a:lnTo>
                    <a:pt x="1339" y="215"/>
                  </a:lnTo>
                  <a:lnTo>
                    <a:pt x="1489" y="485"/>
                  </a:lnTo>
                  <a:lnTo>
                    <a:pt x="1746" y="803"/>
                  </a:lnTo>
                  <a:lnTo>
                    <a:pt x="1842" y="851"/>
                  </a:lnTo>
                  <a:lnTo>
                    <a:pt x="1842" y="851"/>
                  </a:lnTo>
                  <a:close/>
                </a:path>
              </a:pathLst>
            </a:custGeom>
            <a:gradFill rotWithShape="0">
              <a:gsLst>
                <a:gs pos="0">
                  <a:schemeClr val="accent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309269" name="Rectangle 21"/>
          <p:cNvSpPr>
            <a:spLocks noGrp="1" noChangeArrowheads="1"/>
          </p:cNvSpPr>
          <p:nvPr>
            <p:ph type="title"/>
          </p:nvPr>
        </p:nvSpPr>
        <p:spPr bwMode="auto">
          <a:xfrm>
            <a:off x="457200" y="277813"/>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09270" name="Rectangle 22"/>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9271" name="Rectangle 23"/>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effectLst>
                  <a:outerShdw blurRad="38100" dist="38100" dir="2700000" algn="tl">
                    <a:srgbClr val="000000"/>
                  </a:outerShdw>
                </a:effectLst>
              </a:defRPr>
            </a:lvl1pPr>
          </a:lstStyle>
          <a:p>
            <a:endParaRPr lang="en-US"/>
          </a:p>
        </p:txBody>
      </p:sp>
      <p:sp>
        <p:nvSpPr>
          <p:cNvPr id="309272" name="Rectangle 24"/>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effectLst>
                  <a:outerShdw blurRad="38100" dist="38100" dir="2700000" algn="tl">
                    <a:srgbClr val="000000"/>
                  </a:outerShdw>
                </a:effectLst>
              </a:defRPr>
            </a:lvl1pPr>
          </a:lstStyle>
          <a:p>
            <a:endParaRPr lang="en-US"/>
          </a:p>
        </p:txBody>
      </p:sp>
      <p:sp>
        <p:nvSpPr>
          <p:cNvPr id="309273" name="Rectangle 25"/>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effectLst>
                  <a:outerShdw blurRad="38100" dist="38100" dir="2700000" algn="tl">
                    <a:srgbClr val="000000"/>
                  </a:outerShdw>
                </a:effectLst>
              </a:defRPr>
            </a:lvl1pPr>
          </a:lstStyle>
          <a:p>
            <a:fld id="{4B5609D0-CBEF-46B9-94CE-A167A961AD87}"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Lst>
  <p:timing>
    <p:tnLst>
      <p:par>
        <p:cTn id="1" dur="indefinite" restart="never" nodeType="tmRoot"/>
      </p:par>
    </p:tnLst>
  </p:timing>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vedabase.net/sb/1/15/en"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8" Type="http://schemas.openxmlformats.org/officeDocument/2006/relationships/hyperlink" Target="http://vedabase.net/g/grhe" TargetMode="External"/><Relationship Id="rId13" Type="http://schemas.openxmlformats.org/officeDocument/2006/relationships/hyperlink" Target="http://vedabase.net/g/gamanaya" TargetMode="External"/><Relationship Id="rId3" Type="http://schemas.openxmlformats.org/officeDocument/2006/relationships/hyperlink" Target="http://vedabase.net/t/tat" TargetMode="External"/><Relationship Id="rId7" Type="http://schemas.openxmlformats.org/officeDocument/2006/relationships/hyperlink" Target="http://vedabase.net/r/rastre" TargetMode="External"/><Relationship Id="rId12" Type="http://schemas.openxmlformats.org/officeDocument/2006/relationships/hyperlink" Target="http://vedabase.net/c/cakram" TargetMode="External"/><Relationship Id="rId17" Type="http://schemas.openxmlformats.org/officeDocument/2006/relationships/hyperlink" Target="http://vedabase.net/k/kali" TargetMode="External"/><Relationship Id="rId2" Type="http://schemas.openxmlformats.org/officeDocument/2006/relationships/hyperlink" Target="http://srimadbhagavatam.com/en" TargetMode="External"/><Relationship Id="rId16" Type="http://schemas.openxmlformats.org/officeDocument/2006/relationships/hyperlink" Target="http://vedabase.net/y/yudhisthira" TargetMode="External"/><Relationship Id="rId1" Type="http://schemas.openxmlformats.org/officeDocument/2006/relationships/slideLayout" Target="../slideLayouts/slideLayout12.xml"/><Relationship Id="rId6" Type="http://schemas.openxmlformats.org/officeDocument/2006/relationships/hyperlink" Target="http://vedabase.net/c/ca" TargetMode="External"/><Relationship Id="rId11" Type="http://schemas.openxmlformats.org/officeDocument/2006/relationships/hyperlink" Target="http://vedabase.net/a/adharma" TargetMode="External"/><Relationship Id="rId5" Type="http://schemas.openxmlformats.org/officeDocument/2006/relationships/hyperlink" Target="http://vedabase.net/b/budhah" TargetMode="External"/><Relationship Id="rId15" Type="http://schemas.openxmlformats.org/officeDocument/2006/relationships/hyperlink" Target="http://vedabase.net/m/maharaja" TargetMode="External"/><Relationship Id="rId10" Type="http://schemas.openxmlformats.org/officeDocument/2006/relationships/hyperlink" Target="http://vedabase.net/j/jihma" TargetMode="External"/><Relationship Id="rId4" Type="http://schemas.openxmlformats.org/officeDocument/2006/relationships/hyperlink" Target="http://vedabase.net/p/parisarpanam" TargetMode="External"/><Relationship Id="rId9" Type="http://schemas.openxmlformats.org/officeDocument/2006/relationships/hyperlink" Target="http://vedabase.net/v/vibhavya" TargetMode="External"/><Relationship Id="rId14" Type="http://schemas.openxmlformats.org/officeDocument/2006/relationships/hyperlink" Target="http://vedabase.net/p/paryadhat"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vedabase.net/m/mahatma" TargetMode="Externa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8" Type="http://schemas.openxmlformats.org/officeDocument/2006/relationships/hyperlink" Target="http://vedabase.net/a/atmanah" TargetMode="External"/><Relationship Id="rId13" Type="http://schemas.openxmlformats.org/officeDocument/2006/relationships/hyperlink" Target="http://vedabase.net/g/gajahvaye" TargetMode="External"/><Relationship Id="rId3" Type="http://schemas.openxmlformats.org/officeDocument/2006/relationships/hyperlink" Target="http://vedabase.net/m/maya" TargetMode="External"/><Relationship Id="rId7" Type="http://schemas.openxmlformats.org/officeDocument/2006/relationships/hyperlink" Target="http://vedabase.net/v/vinayinam" TargetMode="External"/><Relationship Id="rId12" Type="http://schemas.openxmlformats.org/officeDocument/2006/relationships/hyperlink" Target="http://vedabase.net/p/patim"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p/pautram" TargetMode="External"/><Relationship Id="rId11" Type="http://schemas.openxmlformats.org/officeDocument/2006/relationships/hyperlink" Target="http://vedabase.net/n/nivyah" TargetMode="External"/><Relationship Id="rId5" Type="http://schemas.openxmlformats.org/officeDocument/2006/relationships/hyperlink" Target="http://vedabase.net/r/rat" TargetMode="External"/><Relationship Id="rId10" Type="http://schemas.openxmlformats.org/officeDocument/2006/relationships/hyperlink" Target="http://vedabase.net/t/toya" TargetMode="External"/><Relationship Id="rId4" Type="http://schemas.openxmlformats.org/officeDocument/2006/relationships/hyperlink" Target="http://vedabase.net/s/sva" TargetMode="External"/><Relationship Id="rId9" Type="http://schemas.openxmlformats.org/officeDocument/2006/relationships/hyperlink" Target="http://vedabase.net/g/gunaih"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vedabase.net/k/kali" TargetMode="External"/><Relationship Id="rId2" Type="http://schemas.openxmlformats.org/officeDocument/2006/relationships/hyperlink" Target="http://vedabase.net/m/mahatma" TargetMode="Externa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hyperlink" Target="http://vedabase.net/p/patim" TargetMode="External"/><Relationship Id="rId13" Type="http://schemas.openxmlformats.org/officeDocument/2006/relationships/hyperlink" Target="http://vedabase.net/v/vajra" TargetMode="External"/><Relationship Id="rId18" Type="http://schemas.openxmlformats.org/officeDocument/2006/relationships/hyperlink" Target="http://vedabase.net/y/yudhisthira" TargetMode="External"/><Relationship Id="rId3" Type="http://schemas.openxmlformats.org/officeDocument/2006/relationships/hyperlink" Target="http://vedabase.net/m/maya" TargetMode="External"/><Relationship Id="rId7" Type="http://schemas.openxmlformats.org/officeDocument/2006/relationships/hyperlink" Target="http://vedabase.net/s/surasena" TargetMode="External"/><Relationship Id="rId12" Type="http://schemas.openxmlformats.org/officeDocument/2006/relationships/hyperlink" Target="http://vedabase.net/i/isvarah" TargetMode="External"/><Relationship Id="rId17" Type="http://schemas.openxmlformats.org/officeDocument/2006/relationships/hyperlink" Target="http://vedabase.net/m/maharaja" TargetMode="External"/><Relationship Id="rId2" Type="http://schemas.openxmlformats.org/officeDocument/2006/relationships/hyperlink" Target="http://srimadbhagavatam.com/en" TargetMode="External"/><Relationship Id="rId16" Type="http://schemas.openxmlformats.org/officeDocument/2006/relationships/hyperlink" Target="http://vedabase.net/m/mathura" TargetMode="External"/><Relationship Id="rId1" Type="http://schemas.openxmlformats.org/officeDocument/2006/relationships/slideLayout" Target="../slideLayouts/slideLayout12.xml"/><Relationship Id="rId6" Type="http://schemas.openxmlformats.org/officeDocument/2006/relationships/hyperlink" Target="http://vedabase.net/v/vajram" TargetMode="External"/><Relationship Id="rId11" Type="http://schemas.openxmlformats.org/officeDocument/2006/relationships/hyperlink" Target="http://vedabase.net/a/agnin" TargetMode="External"/><Relationship Id="rId5" Type="http://schemas.openxmlformats.org/officeDocument/2006/relationships/hyperlink" Target="http://vedabase.net/t/tatha" TargetMode="External"/><Relationship Id="rId15" Type="http://schemas.openxmlformats.org/officeDocument/2006/relationships/hyperlink" Target="http://vedabase.net/k/krsna" TargetMode="External"/><Relationship Id="rId10" Type="http://schemas.openxmlformats.org/officeDocument/2006/relationships/hyperlink" Target="http://vedabase.net/p/prajapatyam" TargetMode="External"/><Relationship Id="rId19" Type="http://schemas.openxmlformats.org/officeDocument/2006/relationships/hyperlink" Target="http://vedabase.net/p/prajapatya" TargetMode="External"/><Relationship Id="rId4" Type="http://schemas.openxmlformats.org/officeDocument/2006/relationships/hyperlink" Target="http://vedabase.net/m/mathurayam" TargetMode="External"/><Relationship Id="rId9" Type="http://schemas.openxmlformats.org/officeDocument/2006/relationships/hyperlink" Target="http://vedabase.net/t/tatah" TargetMode="External"/><Relationship Id="rId14" Type="http://schemas.openxmlformats.org/officeDocument/2006/relationships/hyperlink" Target="http://vedabase.net/a/aniruddha"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8" Type="http://schemas.openxmlformats.org/officeDocument/2006/relationships/hyperlink" Target="http://vedabase.net/d/dukula" TargetMode="External"/><Relationship Id="rId3" Type="http://schemas.openxmlformats.org/officeDocument/2006/relationships/hyperlink" Target="http://vedabase.net/m/maya" TargetMode="External"/><Relationship Id="rId7" Type="http://schemas.openxmlformats.org/officeDocument/2006/relationships/hyperlink" Target="http://vedabase.net/s/sarvam" TargetMode="External"/><Relationship Id="rId12" Type="http://schemas.openxmlformats.org/officeDocument/2006/relationships/hyperlink" Target="http://vedabase.net/y/yudhisthira"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t/tat" TargetMode="External"/><Relationship Id="rId11" Type="http://schemas.openxmlformats.org/officeDocument/2006/relationships/hyperlink" Target="http://vedabase.net/m/maharaja" TargetMode="External"/><Relationship Id="rId5" Type="http://schemas.openxmlformats.org/officeDocument/2006/relationships/hyperlink" Target="http://vedabase.net/t/tatra" TargetMode="External"/><Relationship Id="rId10" Type="http://schemas.openxmlformats.org/officeDocument/2006/relationships/hyperlink" Target="http://vedabase.net/b/bandhanah" TargetMode="External"/><Relationship Id="rId4" Type="http://schemas.openxmlformats.org/officeDocument/2006/relationships/hyperlink" Target="http://vedabase.net/v/visrjya" TargetMode="External"/><Relationship Id="rId9" Type="http://schemas.openxmlformats.org/officeDocument/2006/relationships/hyperlink" Target="http://vedabase.net/n/nirahankarah"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vedabase.net/s/sannyasi" TargetMode="External"/><Relationship Id="rId2" Type="http://schemas.openxmlformats.org/officeDocument/2006/relationships/hyperlink" Target="http://vedabase.net/k/kasaya" TargetMode="Externa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8" Type="http://schemas.openxmlformats.org/officeDocument/2006/relationships/hyperlink" Target="http://vedabase.net/i/itare" TargetMode="External"/><Relationship Id="rId13" Type="http://schemas.openxmlformats.org/officeDocument/2006/relationships/hyperlink" Target="http://vedabase.net/a/ajohavit" TargetMode="External"/><Relationship Id="rId3" Type="http://schemas.openxmlformats.org/officeDocument/2006/relationships/hyperlink" Target="http://vedabase.net/v/vacam" TargetMode="External"/><Relationship Id="rId7" Type="http://schemas.openxmlformats.org/officeDocument/2006/relationships/hyperlink" Target="http://vedabase.net/p/prana" TargetMode="External"/><Relationship Id="rId12" Type="http://schemas.openxmlformats.org/officeDocument/2006/relationships/hyperlink" Target="http://vedabase.net/p/pancatve"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t/tat" TargetMode="External"/><Relationship Id="rId11" Type="http://schemas.openxmlformats.org/officeDocument/2006/relationships/hyperlink" Target="http://vedabase.net/a/apanam" TargetMode="External"/><Relationship Id="rId5" Type="http://schemas.openxmlformats.org/officeDocument/2006/relationships/hyperlink" Target="http://vedabase.net/m/manasi" TargetMode="External"/><Relationship Id="rId10" Type="http://schemas.openxmlformats.org/officeDocument/2006/relationships/hyperlink" Target="http://vedabase.net/t/tam" TargetMode="External"/><Relationship Id="rId4" Type="http://schemas.openxmlformats.org/officeDocument/2006/relationships/hyperlink" Target="http://vedabase.net/j/juhava" TargetMode="External"/><Relationship Id="rId9" Type="http://schemas.openxmlformats.org/officeDocument/2006/relationships/hyperlink" Target="http://vedabase.net/c/ca" TargetMode="Externa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hyperlink" Target="http://vedabase.net/k/kale" TargetMode="External"/><Relationship Id="rId2" Type="http://schemas.openxmlformats.org/officeDocument/2006/relationships/hyperlink" Target="http://vedabase.net/a/anta" TargetMode="External"/><Relationship Id="rId1" Type="http://schemas.openxmlformats.org/officeDocument/2006/relationships/slideLayout" Target="../slideLayouts/slideLayout12.xml"/><Relationship Id="rId6" Type="http://schemas.openxmlformats.org/officeDocument/2006/relationships/hyperlink" Target="http://vedabase.net/e/eva" TargetMode="External"/><Relationship Id="rId5" Type="http://schemas.openxmlformats.org/officeDocument/2006/relationships/hyperlink" Target="http://vedabase.net/m/mam" TargetMode="External"/><Relationship Id="rId4" Type="http://schemas.openxmlformats.org/officeDocument/2006/relationships/hyperlink" Target="http://vedabase.net/c/ca"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vedabase.net/s/sarvam" TargetMode="External"/><Relationship Id="rId3" Type="http://schemas.openxmlformats.org/officeDocument/2006/relationships/hyperlink" Target="http://vedabase.net/t/tritve" TargetMode="External"/><Relationship Id="rId7" Type="http://schemas.openxmlformats.org/officeDocument/2006/relationships/hyperlink" Target="http://vedabase.net/m/munih"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p/pancatvam" TargetMode="External"/><Relationship Id="rId11" Type="http://schemas.openxmlformats.org/officeDocument/2006/relationships/hyperlink" Target="http://vedabase.net/b/brahman" TargetMode="External"/><Relationship Id="rId5" Type="http://schemas.openxmlformats.org/officeDocument/2006/relationships/hyperlink" Target="http://vedabase.net/c/ca" TargetMode="External"/><Relationship Id="rId10" Type="http://schemas.openxmlformats.org/officeDocument/2006/relationships/hyperlink" Target="http://vedabase.net/a/avyaye" TargetMode="External"/><Relationship Id="rId4" Type="http://schemas.openxmlformats.org/officeDocument/2006/relationships/hyperlink" Target="http://vedabase.net/h/hutva" TargetMode="External"/><Relationship Id="rId9" Type="http://schemas.openxmlformats.org/officeDocument/2006/relationships/hyperlink" Target="http://vedabase.net/a/atmanam"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vedabase.net/t/tattva" TargetMode="External"/><Relationship Id="rId2" Type="http://schemas.openxmlformats.org/officeDocument/2006/relationships/hyperlink" Target="http://vedabase.net/m/mahat" TargetMode="External"/><Relationship Id="rId1" Type="http://schemas.openxmlformats.org/officeDocument/2006/relationships/slideLayout" Target="../slideLayouts/slideLayout12.xml"/><Relationship Id="rId4" Type="http://schemas.openxmlformats.org/officeDocument/2006/relationships/hyperlink" Target="http://vedabase.net/a/avyakta"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vedabase.net/m/murdhajah" TargetMode="External"/><Relationship Id="rId13" Type="http://schemas.openxmlformats.org/officeDocument/2006/relationships/hyperlink" Target="http://vedabase.net/y/yudhisthira" TargetMode="External"/><Relationship Id="rId3" Type="http://schemas.openxmlformats.org/officeDocument/2006/relationships/hyperlink" Target="http://vedabase.net/c/cira" TargetMode="External"/><Relationship Id="rId7" Type="http://schemas.openxmlformats.org/officeDocument/2006/relationships/hyperlink" Target="http://vedabase.net/m/mukta" TargetMode="External"/><Relationship Id="rId12" Type="http://schemas.openxmlformats.org/officeDocument/2006/relationships/hyperlink" Target="http://vedabase.net/m/maharaja"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v/van" TargetMode="External"/><Relationship Id="rId11" Type="http://schemas.openxmlformats.org/officeDocument/2006/relationships/hyperlink" Target="http://vedabase.net/y/yatha" TargetMode="External"/><Relationship Id="rId5" Type="http://schemas.openxmlformats.org/officeDocument/2006/relationships/hyperlink" Target="http://vedabase.net/b/baddha" TargetMode="External"/><Relationship Id="rId10" Type="http://schemas.openxmlformats.org/officeDocument/2006/relationships/hyperlink" Target="http://vedabase.net/a/asrnvan" TargetMode="External"/><Relationship Id="rId4" Type="http://schemas.openxmlformats.org/officeDocument/2006/relationships/hyperlink" Target="http://vedabase.net/v/vasa" TargetMode="External"/><Relationship Id="rId9" Type="http://schemas.openxmlformats.org/officeDocument/2006/relationships/hyperlink" Target="http://vedabase.net/r/rupam"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8" Type="http://schemas.openxmlformats.org/officeDocument/2006/relationships/hyperlink" Target="http://vedabase.net/p/param" TargetMode="External"/><Relationship Id="rId3" Type="http://schemas.openxmlformats.org/officeDocument/2006/relationships/hyperlink" Target="http://vedabase.net/u/udicim" TargetMode="External"/><Relationship Id="rId7" Type="http://schemas.openxmlformats.org/officeDocument/2006/relationships/hyperlink" Target="http://vedabase.net/b/brahma" TargetMode="External"/><Relationship Id="rId2" Type="http://schemas.openxmlformats.org/officeDocument/2006/relationships/hyperlink" Target="http://srimadbhagavatam.com/en" TargetMode="External"/><Relationship Id="rId1" Type="http://schemas.openxmlformats.org/officeDocument/2006/relationships/slideLayout" Target="../slideLayouts/slideLayout12.xml"/><Relationship Id="rId6" Type="http://schemas.openxmlformats.org/officeDocument/2006/relationships/hyperlink" Target="http://vedabase.net/h/hrdi" TargetMode="External"/><Relationship Id="rId5" Type="http://schemas.openxmlformats.org/officeDocument/2006/relationships/hyperlink" Target="http://vedabase.net/p/purvam" TargetMode="External"/><Relationship Id="rId10" Type="http://schemas.openxmlformats.org/officeDocument/2006/relationships/hyperlink" Target="http://vedabase.net/g/gatah" TargetMode="External"/><Relationship Id="rId4" Type="http://schemas.openxmlformats.org/officeDocument/2006/relationships/hyperlink" Target="http://vedabase.net/g/gata" TargetMode="External"/><Relationship Id="rId9" Type="http://schemas.openxmlformats.org/officeDocument/2006/relationships/hyperlink" Target="http://vedabase.net/d/dhyayan" TargetMode="External"/></Relationships>
</file>

<file path=ppt/slides/_rels/slide26.xml.rels><?xml version="1.0" encoding="UTF-8" standalone="yes"?>
<Relationships xmlns="http://schemas.openxmlformats.org/package/2006/relationships"><Relationship Id="rId8" Type="http://schemas.openxmlformats.org/officeDocument/2006/relationships/hyperlink" Target="http://vedabase.net/s/sri" TargetMode="External"/><Relationship Id="rId3" Type="http://schemas.openxmlformats.org/officeDocument/2006/relationships/hyperlink" Target="http://vedabase.net/y/yudhisthira" TargetMode="External"/><Relationship Id="rId7" Type="http://schemas.openxmlformats.org/officeDocument/2006/relationships/hyperlink" Target="http://vedabase.net/p/param" TargetMode="External"/><Relationship Id="rId2" Type="http://schemas.openxmlformats.org/officeDocument/2006/relationships/hyperlink" Target="http://vedabase.net/m/maharaja" TargetMode="External"/><Relationship Id="rId1" Type="http://schemas.openxmlformats.org/officeDocument/2006/relationships/slideLayout" Target="../slideLayouts/slideLayout12.xml"/><Relationship Id="rId6" Type="http://schemas.openxmlformats.org/officeDocument/2006/relationships/hyperlink" Target="http://vedabase.net/b/brahma" TargetMode="External"/><Relationship Id="rId5" Type="http://schemas.openxmlformats.org/officeDocument/2006/relationships/hyperlink" Target="http://vedabase.net/d/dharma" TargetMode="External"/><Relationship Id="rId4" Type="http://schemas.openxmlformats.org/officeDocument/2006/relationships/hyperlink" Target="http://vedabase.net/v/varnasrama" TargetMode="External"/><Relationship Id="rId9" Type="http://schemas.openxmlformats.org/officeDocument/2006/relationships/hyperlink" Target="http://vedabase.net/k/krsna"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www.romapadaswami.com/" TargetMode="External"/><Relationship Id="rId2" Type="http://schemas.openxmlformats.org/officeDocument/2006/relationships/hyperlink" Target="http://www.prabhupadavani.org/" TargetMode="External"/><Relationship Id="rId1" Type="http://schemas.openxmlformats.org/officeDocument/2006/relationships/slideLayout" Target="../slideLayouts/slideLayout12.xml"/><Relationship Id="rId4" Type="http://schemas.openxmlformats.org/officeDocument/2006/relationships/hyperlink" Target="http://www.iskcondesiretree.net/" TargetMode="External"/></Relationships>
</file>

<file path=ppt/slides/_rels/slide2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rimadbhagavatam.com/j/jayam" TargetMode="External"/><Relationship Id="rId13" Type="http://schemas.openxmlformats.org/officeDocument/2006/relationships/hyperlink" Target="http://srimadbhagavatam.com/n/nara" TargetMode="External"/><Relationship Id="rId3" Type="http://schemas.openxmlformats.org/officeDocument/2006/relationships/hyperlink" Target="http://srimadbhagavatam.com/n/namaskrtya" TargetMode="External"/><Relationship Id="rId7" Type="http://schemas.openxmlformats.org/officeDocument/2006/relationships/hyperlink" Target="http://srimadbhagavatam.com/v/vyasam" TargetMode="External"/><Relationship Id="rId12" Type="http://schemas.openxmlformats.org/officeDocument/2006/relationships/hyperlink" Target="http://srimadbhagavatam.com/n/narayana" TargetMode="External"/><Relationship Id="rId2" Type="http://schemas.openxmlformats.org/officeDocument/2006/relationships/hyperlink" Target="http://srimadbhagavatam.com/n/narayanam" TargetMode="External"/><Relationship Id="rId16" Type="http://schemas.openxmlformats.org/officeDocument/2006/relationships/hyperlink" Target="http://srimadbhagavatam.com/s/srila" TargetMode="External"/><Relationship Id="rId1" Type="http://schemas.openxmlformats.org/officeDocument/2006/relationships/slideLayout" Target="../slideLayouts/slideLayout2.xml"/><Relationship Id="rId6" Type="http://schemas.openxmlformats.org/officeDocument/2006/relationships/hyperlink" Target="http://srimadbhagavatam.com/s/sarasvatim" TargetMode="External"/><Relationship Id="rId11" Type="http://schemas.openxmlformats.org/officeDocument/2006/relationships/hyperlink" Target="http://srimadbhagavatam.com/b/bhagavatam" TargetMode="External"/><Relationship Id="rId5" Type="http://schemas.openxmlformats.org/officeDocument/2006/relationships/hyperlink" Target="http://srimadbhagavatam.com/d/devim" TargetMode="External"/><Relationship Id="rId15" Type="http://schemas.openxmlformats.org/officeDocument/2006/relationships/hyperlink" Target="http://srimadbhagavatam.com/s/sarasvati" TargetMode="External"/><Relationship Id="rId10" Type="http://schemas.openxmlformats.org/officeDocument/2006/relationships/hyperlink" Target="http://srimadbhagavatam.com/s/srimad" TargetMode="External"/><Relationship Id="rId4" Type="http://schemas.openxmlformats.org/officeDocument/2006/relationships/hyperlink" Target="http://srimadbhagavatam.com/n/naram" TargetMode="External"/><Relationship Id="rId9" Type="http://schemas.openxmlformats.org/officeDocument/2006/relationships/hyperlink" Target="http://srimadbhagavatam.com/u/udirayet" TargetMode="External"/><Relationship Id="rId14" Type="http://schemas.openxmlformats.org/officeDocument/2006/relationships/hyperlink" Target="http://srimadbhagavatam.com/r/rsi"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rimadbhagavatam.com/s/sloke" TargetMode="External"/><Relationship Id="rId3" Type="http://schemas.openxmlformats.org/officeDocument/2006/relationships/hyperlink" Target="http://srimadbhagavatam.com/a/abhadresu" TargetMode="External"/><Relationship Id="rId7" Type="http://schemas.openxmlformats.org/officeDocument/2006/relationships/hyperlink" Target="http://srimadbhagavatam.com/u/uttama" TargetMode="External"/><Relationship Id="rId2" Type="http://schemas.openxmlformats.org/officeDocument/2006/relationships/hyperlink" Target="http://srimadbhagavatam.com/n/nasta" TargetMode="External"/><Relationship Id="rId1" Type="http://schemas.openxmlformats.org/officeDocument/2006/relationships/slideLayout" Target="../slideLayouts/slideLayout2.xml"/><Relationship Id="rId6" Type="http://schemas.openxmlformats.org/officeDocument/2006/relationships/hyperlink" Target="http://srimadbhagavatam.com/s/sevaya" TargetMode="External"/><Relationship Id="rId11" Type="http://schemas.openxmlformats.org/officeDocument/2006/relationships/hyperlink" Target="http://srimadbhagavatam.com/b/bhagavatam" TargetMode="External"/><Relationship Id="rId5" Type="http://schemas.openxmlformats.org/officeDocument/2006/relationships/hyperlink" Target="http://srimadbhagavatam.com/b/bhagavata" TargetMode="External"/><Relationship Id="rId10" Type="http://schemas.openxmlformats.org/officeDocument/2006/relationships/hyperlink" Target="http://srimadbhagavatam.com/n/naisthiki" TargetMode="External"/><Relationship Id="rId4" Type="http://schemas.openxmlformats.org/officeDocument/2006/relationships/hyperlink" Target="http://srimadbhagavatam.com/n/nityam" TargetMode="External"/><Relationship Id="rId9" Type="http://schemas.openxmlformats.org/officeDocument/2006/relationships/hyperlink" Target="http://srimadbhagavatam.com/b/bhavati"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vedabase.net/m/maharaja" TargetMode="External"/><Relationship Id="rId2" Type="http://schemas.openxmlformats.org/officeDocument/2006/relationships/hyperlink" Target="http://vedabase.net/y/yudhisthir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vedabase.net/j/jahau" TargetMode="External"/><Relationship Id="rId13" Type="http://schemas.openxmlformats.org/officeDocument/2006/relationships/hyperlink" Target="http://vedabase.net/c/cetasam" TargetMode="External"/><Relationship Id="rId18" Type="http://schemas.openxmlformats.org/officeDocument/2006/relationships/hyperlink" Target="http://vedabase.net/k/kali" TargetMode="External"/><Relationship Id="rId3" Type="http://schemas.openxmlformats.org/officeDocument/2006/relationships/hyperlink" Target="http://srimadbhagavatam.com/en" TargetMode="External"/><Relationship Id="rId7" Type="http://schemas.openxmlformats.org/officeDocument/2006/relationships/hyperlink" Target="http://vedabase.net/m/mahim" TargetMode="External"/><Relationship Id="rId12" Type="http://schemas.openxmlformats.org/officeDocument/2006/relationships/hyperlink" Target="http://vedabase.net/k/kathah" TargetMode="External"/><Relationship Id="rId17" Type="http://schemas.openxmlformats.org/officeDocument/2006/relationships/hyperlink" Target="http://vedabase.net/k/krsna" TargetMode="External"/><Relationship Id="rId2" Type="http://schemas.openxmlformats.org/officeDocument/2006/relationships/notesSlide" Target="../notesSlides/notesSlide1.xml"/><Relationship Id="rId16" Type="http://schemas.openxmlformats.org/officeDocument/2006/relationships/hyperlink" Target="http://vedabase.net/a/anvavartata" TargetMode="External"/><Relationship Id="rId1" Type="http://schemas.openxmlformats.org/officeDocument/2006/relationships/slideLayout" Target="../slideLayouts/slideLayout2.xml"/><Relationship Id="rId6" Type="http://schemas.openxmlformats.org/officeDocument/2006/relationships/hyperlink" Target="http://vedabase.net/i/imam" TargetMode="External"/><Relationship Id="rId11" Type="http://schemas.openxmlformats.org/officeDocument/2006/relationships/hyperlink" Target="http://vedabase.net/s/sravaniya" TargetMode="External"/><Relationship Id="rId5" Type="http://schemas.openxmlformats.org/officeDocument/2006/relationships/hyperlink" Target="http://vedabase.net/b/bhagavan" TargetMode="External"/><Relationship Id="rId15" Type="http://schemas.openxmlformats.org/officeDocument/2006/relationships/hyperlink" Target="http://vedabase.net/h/hetuh" TargetMode="External"/><Relationship Id="rId10" Type="http://schemas.openxmlformats.org/officeDocument/2006/relationships/hyperlink" Target="http://vedabase.net/t/tanva" TargetMode="External"/><Relationship Id="rId4" Type="http://schemas.openxmlformats.org/officeDocument/2006/relationships/hyperlink" Target="http://vedabase.net/y/yada" TargetMode="External"/><Relationship Id="rId9" Type="http://schemas.openxmlformats.org/officeDocument/2006/relationships/hyperlink" Target="http://vedabase.net/s/sva" TargetMode="External"/><Relationship Id="rId14" Type="http://schemas.openxmlformats.org/officeDocument/2006/relationships/hyperlink" Target="http://vedabase.net/a/abhadra"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vedabase.net/k/kuruksetra" TargetMode="External"/><Relationship Id="rId7" Type="http://schemas.openxmlformats.org/officeDocument/2006/relationships/hyperlink" Target="http://vedabase.net/d/dvaraka" TargetMode="External"/><Relationship Id="rId2" Type="http://schemas.openxmlformats.org/officeDocument/2006/relationships/hyperlink" Target="http://vedabase.net/k/kali" TargetMode="External"/><Relationship Id="rId1" Type="http://schemas.openxmlformats.org/officeDocument/2006/relationships/slideLayout" Target="../slideLayouts/slideLayout12.xml"/><Relationship Id="rId6" Type="http://schemas.openxmlformats.org/officeDocument/2006/relationships/hyperlink" Target="http://vedabase.net/a/arjuna" TargetMode="External"/><Relationship Id="rId5" Type="http://schemas.openxmlformats.org/officeDocument/2006/relationships/hyperlink" Target="http://vedabase.net/y/yudhisthira" TargetMode="External"/><Relationship Id="rId4" Type="http://schemas.openxmlformats.org/officeDocument/2006/relationships/hyperlink" Target="http://vedabase.net/m/maharaja"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102935"/>
            <a:ext cx="9144000" cy="1034129"/>
          </a:xfrm>
          <a:prstGeom prst="rect">
            <a:avLst/>
          </a:prstGeom>
          <a:noFill/>
        </p:spPr>
        <p:txBody>
          <a:bodyPr wrap="square" rtlCol="0">
            <a:spAutoFit/>
          </a:bodyPr>
          <a:lstStyle/>
          <a:p>
            <a:pPr algn="ctr" eaLnBrk="1" hangingPunct="1">
              <a:lnSpc>
                <a:spcPct val="90000"/>
              </a:lnSpc>
              <a:defRPr/>
            </a:pPr>
            <a:r>
              <a:rPr lang="en-US" sz="3600" b="1" i="1" dirty="0" err="1" smtClean="0">
                <a:ln w="12700">
                  <a:solidFill>
                    <a:schemeClr val="tx2">
                      <a:satMod val="155000"/>
                    </a:schemeClr>
                  </a:solidFill>
                  <a:prstDash val="solid"/>
                </a:ln>
                <a:solidFill>
                  <a:schemeClr val="accent5">
                    <a:lumMod val="75000"/>
                  </a:schemeClr>
                </a:solidFill>
                <a:latin typeface="+mj-lt"/>
              </a:rPr>
              <a:t>Srimad</a:t>
            </a:r>
            <a:r>
              <a:rPr lang="en-US" sz="3600" b="1" i="1" dirty="0" smtClean="0">
                <a:ln w="12700">
                  <a:solidFill>
                    <a:schemeClr val="tx2">
                      <a:satMod val="155000"/>
                    </a:schemeClr>
                  </a:solidFill>
                  <a:prstDash val="solid"/>
                </a:ln>
                <a:solidFill>
                  <a:schemeClr val="accent5">
                    <a:lumMod val="75000"/>
                  </a:schemeClr>
                </a:solidFill>
                <a:latin typeface="+mj-lt"/>
              </a:rPr>
              <a:t> </a:t>
            </a:r>
            <a:r>
              <a:rPr lang="en-US" sz="3600" b="1" i="1" dirty="0" err="1" smtClean="0">
                <a:ln w="12700">
                  <a:solidFill>
                    <a:schemeClr val="tx2">
                      <a:satMod val="155000"/>
                    </a:schemeClr>
                  </a:solidFill>
                  <a:prstDash val="solid"/>
                </a:ln>
                <a:solidFill>
                  <a:schemeClr val="accent5">
                    <a:lumMod val="75000"/>
                  </a:schemeClr>
                </a:solidFill>
                <a:latin typeface="+mj-lt"/>
              </a:rPr>
              <a:t>Bhagavatam</a:t>
            </a:r>
            <a:r>
              <a:rPr lang="en-US" sz="3600" b="1" i="1" dirty="0" smtClean="0">
                <a:ln w="12700">
                  <a:solidFill>
                    <a:schemeClr val="tx2">
                      <a:satMod val="155000"/>
                    </a:schemeClr>
                  </a:solidFill>
                  <a:prstDash val="solid"/>
                </a:ln>
                <a:solidFill>
                  <a:schemeClr val="accent5">
                    <a:lumMod val="75000"/>
                  </a:schemeClr>
                </a:solidFill>
                <a:latin typeface="+mj-lt"/>
              </a:rPr>
              <a:t> </a:t>
            </a:r>
          </a:p>
          <a:p>
            <a:pPr algn="ctr" eaLnBrk="1" hangingPunct="1">
              <a:lnSpc>
                <a:spcPct val="90000"/>
              </a:lnSpc>
              <a:defRPr/>
            </a:pPr>
            <a:r>
              <a:rPr lang="en-US" sz="3200" dirty="0" smtClean="0">
                <a:hlinkClick r:id="rId2" action="ppaction://hlinkfile"/>
              </a:rPr>
              <a:t>1</a:t>
            </a:r>
            <a:r>
              <a:rPr lang="en-US" sz="3200" baseline="30000" dirty="0" smtClean="0">
                <a:hlinkClick r:id="rId2" action="ppaction://hlinkfile"/>
              </a:rPr>
              <a:t>st</a:t>
            </a:r>
            <a:r>
              <a:rPr lang="en-US" sz="3200" dirty="0" smtClean="0">
                <a:hlinkClick r:id="rId2" action="ppaction://hlinkfile"/>
              </a:rPr>
              <a:t> Canto 15</a:t>
            </a:r>
            <a:r>
              <a:rPr lang="en-US" sz="3200" baseline="30000" dirty="0" smtClean="0">
                <a:hlinkClick r:id="rId2" action="ppaction://hlinkfile"/>
              </a:rPr>
              <a:t>th</a:t>
            </a:r>
            <a:r>
              <a:rPr lang="en-US" sz="3200" dirty="0" smtClean="0">
                <a:hlinkClick r:id="rId2" action="ppaction://hlinkfile"/>
              </a:rPr>
              <a:t> Chapter - </a:t>
            </a:r>
            <a:r>
              <a:rPr lang="vi-VN" sz="3200" dirty="0" smtClean="0">
                <a:hlinkClick r:id="rId2" action="ppaction://hlinkfile"/>
              </a:rPr>
              <a:t>The </a:t>
            </a:r>
            <a:r>
              <a:rPr lang="vi-VN" sz="3200" dirty="0">
                <a:hlinkClick r:id="rId2" action="ppaction://hlinkfile"/>
              </a:rPr>
              <a:t>Pāṇḍavas Retire Timely</a:t>
            </a:r>
            <a:endParaRPr lang="en-US" sz="3200" b="1" i="1" dirty="0">
              <a:solidFill>
                <a:schemeClr val="accent5">
                  <a:lumMod val="75000"/>
                </a:schemeClr>
              </a:solidFill>
              <a:latin typeface="+mj-lt"/>
            </a:endParaRPr>
          </a:p>
        </p:txBody>
      </p:sp>
      <p:pic>
        <p:nvPicPr>
          <p:cNvPr id="5" name="Picture 4" descr="C:\00 Office Archives\Bhakti Vaibhava\SB 1.15.1-10\Pictures\mbharat12b.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219200"/>
            <a:ext cx="7738926" cy="5339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29905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anim calcmode="lin" valueType="num">
                                      <p:cBhvr>
                                        <p:cTn id="8" dur="2000" fill="hold"/>
                                        <p:tgtEl>
                                          <p:spTgt spid="4">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circle(in)">
                                      <p:cBhvr>
                                        <p:cTn id="14" dur="2000"/>
                                        <p:tgtEl>
                                          <p:spTgt spid="4">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15400" cy="67056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15</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37</a:t>
            </a:r>
          </a:p>
          <a:p>
            <a:pPr marL="0" indent="0" algn="ctr">
              <a:buNone/>
            </a:pPr>
            <a:endParaRPr lang="en-US" sz="2800" dirty="0" smtClean="0"/>
          </a:p>
          <a:p>
            <a:pPr marL="0" indent="0" algn="ctr">
              <a:buNone/>
            </a:pPr>
            <a:r>
              <a:rPr lang="vi-VN" sz="2800" dirty="0"/>
              <a:t>yudhiṣṭhiras </a:t>
            </a:r>
            <a:r>
              <a:rPr lang="vi-VN" sz="2800" dirty="0">
                <a:hlinkClick r:id="rId3" action="ppaction://hlinkfile"/>
              </a:rPr>
              <a:t>tat</a:t>
            </a:r>
            <a:r>
              <a:rPr lang="vi-VN" sz="2800" dirty="0"/>
              <a:t> </a:t>
            </a:r>
            <a:r>
              <a:rPr lang="vi-VN" sz="2800" dirty="0">
                <a:hlinkClick r:id="rId4" action="ppaction://hlinkfile"/>
              </a:rPr>
              <a:t>parisarpaṇaḿ</a:t>
            </a:r>
            <a:r>
              <a:rPr lang="vi-VN" sz="2800" dirty="0"/>
              <a:t> </a:t>
            </a:r>
            <a:r>
              <a:rPr lang="vi-VN" sz="2800" dirty="0" smtClean="0">
                <a:hlinkClick r:id="rId5" action="ppaction://hlinkfile"/>
              </a:rPr>
              <a:t>budhaḥ</a:t>
            </a:r>
            <a:endParaRPr lang="en-US" sz="2800" dirty="0" smtClean="0"/>
          </a:p>
          <a:p>
            <a:pPr marL="0" indent="0" algn="ctr">
              <a:buNone/>
            </a:pPr>
            <a:r>
              <a:rPr lang="vi-VN" sz="2800" dirty="0" smtClean="0"/>
              <a:t>pure </a:t>
            </a:r>
            <a:r>
              <a:rPr lang="vi-VN" sz="2800" dirty="0">
                <a:hlinkClick r:id="rId6" action="ppaction://hlinkfile"/>
              </a:rPr>
              <a:t>ca</a:t>
            </a:r>
            <a:r>
              <a:rPr lang="vi-VN" sz="2800" dirty="0"/>
              <a:t> </a:t>
            </a:r>
            <a:r>
              <a:rPr lang="vi-VN" sz="2800" dirty="0">
                <a:hlinkClick r:id="rId7" action="ppaction://hlinkfile"/>
              </a:rPr>
              <a:t>rāṣṭre</a:t>
            </a:r>
            <a:r>
              <a:rPr lang="vi-VN" sz="2800" dirty="0"/>
              <a:t> </a:t>
            </a:r>
            <a:r>
              <a:rPr lang="vi-VN" sz="2800" dirty="0">
                <a:hlinkClick r:id="rId6" action="ppaction://hlinkfile"/>
              </a:rPr>
              <a:t>ca</a:t>
            </a:r>
            <a:r>
              <a:rPr lang="vi-VN" sz="2800" dirty="0"/>
              <a:t> </a:t>
            </a:r>
            <a:r>
              <a:rPr lang="vi-VN" sz="2800" dirty="0">
                <a:hlinkClick r:id="rId8" action="ppaction://hlinkfile"/>
              </a:rPr>
              <a:t>gṛhe</a:t>
            </a:r>
            <a:r>
              <a:rPr lang="vi-VN" sz="2800" dirty="0"/>
              <a:t> tathātmani</a:t>
            </a:r>
          </a:p>
          <a:p>
            <a:pPr marL="0" indent="0" algn="ctr">
              <a:buNone/>
            </a:pPr>
            <a:r>
              <a:rPr lang="vi-VN" sz="2800" dirty="0">
                <a:hlinkClick r:id="rId9" action="ppaction://hlinkfile"/>
              </a:rPr>
              <a:t>vibhāvya</a:t>
            </a:r>
            <a:r>
              <a:rPr lang="vi-VN" sz="2800" dirty="0"/>
              <a:t> </a:t>
            </a:r>
            <a:r>
              <a:rPr lang="vi-VN" sz="2800" dirty="0" smtClean="0"/>
              <a:t>lobhānṛta-</a:t>
            </a:r>
            <a:r>
              <a:rPr lang="vi-VN" sz="2800" dirty="0" smtClean="0">
                <a:hlinkClick r:id="rId10" action="ppaction://hlinkfile"/>
              </a:rPr>
              <a:t>jihma</a:t>
            </a:r>
            <a:r>
              <a:rPr lang="vi-VN" sz="2800" dirty="0" smtClean="0"/>
              <a:t>-hiḿsanādy-</a:t>
            </a:r>
            <a:endParaRPr lang="en-US" sz="2800" dirty="0" smtClean="0"/>
          </a:p>
          <a:p>
            <a:pPr marL="0" indent="0" algn="ctr">
              <a:buNone/>
            </a:pPr>
            <a:r>
              <a:rPr lang="vi-VN" sz="2800" dirty="0">
                <a:hlinkClick r:id="rId11" action="ppaction://hlinkfile"/>
              </a:rPr>
              <a:t>adharma</a:t>
            </a:r>
            <a:r>
              <a:rPr lang="vi-VN" sz="2800" dirty="0"/>
              <a:t>-</a:t>
            </a:r>
            <a:r>
              <a:rPr lang="vi-VN" sz="2800" dirty="0">
                <a:hlinkClick r:id="rId12" action="ppaction://hlinkfile"/>
              </a:rPr>
              <a:t>cakraḿ</a:t>
            </a:r>
            <a:r>
              <a:rPr lang="vi-VN" sz="2800" dirty="0"/>
              <a:t> </a:t>
            </a:r>
            <a:r>
              <a:rPr lang="vi-VN" sz="2800" dirty="0">
                <a:hlinkClick r:id="rId13" action="ppaction://hlinkfile"/>
              </a:rPr>
              <a:t>gamanāya</a:t>
            </a:r>
            <a:r>
              <a:rPr lang="vi-VN" sz="2800" dirty="0"/>
              <a:t> </a:t>
            </a:r>
            <a:r>
              <a:rPr lang="vi-VN" sz="2800" dirty="0">
                <a:hlinkClick r:id="rId14" action="ppaction://hlinkfile"/>
              </a:rPr>
              <a:t>paryadhāt</a:t>
            </a:r>
            <a:endParaRPr lang="en-US" sz="2400" b="1" i="1"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4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err="1">
                <a:hlinkClick r:id="rId15" action="ppaction://hlinkfile"/>
              </a:rPr>
              <a:t>Mahārāja</a:t>
            </a:r>
            <a:r>
              <a:rPr lang="en-US" sz="2800" dirty="0"/>
              <a:t> </a:t>
            </a:r>
            <a:r>
              <a:rPr lang="en-US" sz="2800" dirty="0" err="1">
                <a:hlinkClick r:id="rId16" action="ppaction://hlinkfile"/>
              </a:rPr>
              <a:t>Yudhiṣṭhira</a:t>
            </a:r>
            <a:r>
              <a:rPr lang="en-US" sz="2800" dirty="0"/>
              <a:t> was intelligent enough to understand the influence of the age of </a:t>
            </a:r>
            <a:r>
              <a:rPr lang="en-US" sz="2800" dirty="0">
                <a:hlinkClick r:id="rId17" action="ppaction://hlinkfile"/>
              </a:rPr>
              <a:t>Kali</a:t>
            </a:r>
            <a:r>
              <a:rPr lang="en-US" sz="2800" dirty="0"/>
              <a:t>, characterized by increasing avarice, falsehood, cheating and violence throughout the capital, state, home and among individuals. So he wisely prepared himself to leave home, and he dressed accordingly.</a:t>
            </a:r>
          </a:p>
        </p:txBody>
      </p:sp>
    </p:spTree>
    <p:extLst>
      <p:ext uri="{BB962C8B-B14F-4D97-AF65-F5344CB8AC3E}">
        <p14:creationId xmlns:p14="http://schemas.microsoft.com/office/powerpoint/2010/main" val="409222730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par>
                                <p:cTn id="16" presetID="2" presetClass="entr" presetSubtype="4" fill="hold"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 calcmode="lin" valueType="num">
                                      <p:cBhvr additive="base">
                                        <p:cTn id="18"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 calcmode="lin" valueType="num">
                                      <p:cBhvr additive="base">
                                        <p:cTn id="22"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2">
                                            <p:txEl>
                                              <p:pRg st="5" end="5"/>
                                            </p:txEl>
                                          </p:spTgt>
                                        </p:tgtEl>
                                        <p:attrNameLst>
                                          <p:attrName>style.visibility</p:attrName>
                                        </p:attrNameLst>
                                      </p:cBhvr>
                                      <p:to>
                                        <p:strVal val="visible"/>
                                      </p:to>
                                    </p:set>
                                    <p:anim calcmode="lin" valueType="num">
                                      <p:cBhvr additive="base">
                                        <p:cTn id="26"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2">
                                            <p:txEl>
                                              <p:pRg st="6" end="6"/>
                                            </p:txEl>
                                          </p:spTgt>
                                        </p:tgtEl>
                                        <p:attrNameLst>
                                          <p:attrName>style.visibility</p:attrName>
                                        </p:attrNameLst>
                                      </p:cBhvr>
                                      <p:to>
                                        <p:strVal val="visible"/>
                                      </p:to>
                                    </p:set>
                                    <p:animEffect transition="in" filter="wipe(down)">
                                      <p:cBhvr>
                                        <p:cTn id="32" dur="580">
                                          <p:stCondLst>
                                            <p:cond delay="0"/>
                                          </p:stCondLst>
                                        </p:cTn>
                                        <p:tgtEl>
                                          <p:spTgt spid="2">
                                            <p:txEl>
                                              <p:pRg st="6" end="6"/>
                                            </p:txEl>
                                          </p:spTgt>
                                        </p:tgtEl>
                                      </p:cBhvr>
                                    </p:animEffect>
                                    <p:anim calcmode="lin" valueType="num">
                                      <p:cBhvr>
                                        <p:cTn id="33" dur="1822" tmFilter="0,0; 0.14,0.36; 0.43,0.73; 0.71,0.91; 1.0,1.0">
                                          <p:stCondLst>
                                            <p:cond delay="0"/>
                                          </p:stCondLst>
                                        </p:cTn>
                                        <p:tgtEl>
                                          <p:spTgt spid="2">
                                            <p:txEl>
                                              <p:pRg st="6" end="6"/>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6" end="6"/>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6" end="6"/>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6" end="6"/>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6" end="6"/>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6" end="6"/>
                                            </p:txEl>
                                          </p:spTgt>
                                        </p:tgtEl>
                                      </p:cBhvr>
                                      <p:to x="100000" y="60000"/>
                                    </p:animScale>
                                    <p:animScale>
                                      <p:cBhvr>
                                        <p:cTn id="39" dur="166" decel="50000">
                                          <p:stCondLst>
                                            <p:cond delay="676"/>
                                          </p:stCondLst>
                                        </p:cTn>
                                        <p:tgtEl>
                                          <p:spTgt spid="2">
                                            <p:txEl>
                                              <p:pRg st="6" end="6"/>
                                            </p:txEl>
                                          </p:spTgt>
                                        </p:tgtEl>
                                      </p:cBhvr>
                                      <p:to x="100000" y="100000"/>
                                    </p:animScale>
                                    <p:animScale>
                                      <p:cBhvr>
                                        <p:cTn id="40" dur="26">
                                          <p:stCondLst>
                                            <p:cond delay="1312"/>
                                          </p:stCondLst>
                                        </p:cTn>
                                        <p:tgtEl>
                                          <p:spTgt spid="2">
                                            <p:txEl>
                                              <p:pRg st="6" end="6"/>
                                            </p:txEl>
                                          </p:spTgt>
                                        </p:tgtEl>
                                      </p:cBhvr>
                                      <p:to x="100000" y="80000"/>
                                    </p:animScale>
                                    <p:animScale>
                                      <p:cBhvr>
                                        <p:cTn id="41" dur="166" decel="50000">
                                          <p:stCondLst>
                                            <p:cond delay="1338"/>
                                          </p:stCondLst>
                                        </p:cTn>
                                        <p:tgtEl>
                                          <p:spTgt spid="2">
                                            <p:txEl>
                                              <p:pRg st="6" end="6"/>
                                            </p:txEl>
                                          </p:spTgt>
                                        </p:tgtEl>
                                      </p:cBhvr>
                                      <p:to x="100000" y="100000"/>
                                    </p:animScale>
                                    <p:animScale>
                                      <p:cBhvr>
                                        <p:cTn id="42" dur="26">
                                          <p:stCondLst>
                                            <p:cond delay="1642"/>
                                          </p:stCondLst>
                                        </p:cTn>
                                        <p:tgtEl>
                                          <p:spTgt spid="2">
                                            <p:txEl>
                                              <p:pRg st="6" end="6"/>
                                            </p:txEl>
                                          </p:spTgt>
                                        </p:tgtEl>
                                      </p:cBhvr>
                                      <p:to x="100000" y="90000"/>
                                    </p:animScale>
                                    <p:animScale>
                                      <p:cBhvr>
                                        <p:cTn id="43" dur="166" decel="50000">
                                          <p:stCondLst>
                                            <p:cond delay="1668"/>
                                          </p:stCondLst>
                                        </p:cTn>
                                        <p:tgtEl>
                                          <p:spTgt spid="2">
                                            <p:txEl>
                                              <p:pRg st="6" end="6"/>
                                            </p:txEl>
                                          </p:spTgt>
                                        </p:tgtEl>
                                      </p:cBhvr>
                                      <p:to x="100000" y="100000"/>
                                    </p:animScale>
                                    <p:animScale>
                                      <p:cBhvr>
                                        <p:cTn id="44" dur="26">
                                          <p:stCondLst>
                                            <p:cond delay="1808"/>
                                          </p:stCondLst>
                                        </p:cTn>
                                        <p:tgtEl>
                                          <p:spTgt spid="2">
                                            <p:txEl>
                                              <p:pRg st="6" end="6"/>
                                            </p:txEl>
                                          </p:spTgt>
                                        </p:tgtEl>
                                      </p:cBhvr>
                                      <p:to x="100000" y="95000"/>
                                    </p:animScale>
                                    <p:animScale>
                                      <p:cBhvr>
                                        <p:cTn id="45" dur="166" decel="50000">
                                          <p:stCondLst>
                                            <p:cond delay="1834"/>
                                          </p:stCondLst>
                                        </p:cTn>
                                        <p:tgtEl>
                                          <p:spTgt spid="2">
                                            <p:txEl>
                                              <p:pRg st="6" end="6"/>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6" presetClass="entr" presetSubtype="16" fill="hold" nodeType="clickEffect">
                                  <p:stCondLst>
                                    <p:cond delay="0"/>
                                  </p:stCondLst>
                                  <p:childTnLst>
                                    <p:set>
                                      <p:cBhvr>
                                        <p:cTn id="49" dur="1" fill="hold">
                                          <p:stCondLst>
                                            <p:cond delay="0"/>
                                          </p:stCondLst>
                                        </p:cTn>
                                        <p:tgtEl>
                                          <p:spTgt spid="2">
                                            <p:txEl>
                                              <p:pRg st="8" end="8"/>
                                            </p:txEl>
                                          </p:spTgt>
                                        </p:tgtEl>
                                        <p:attrNameLst>
                                          <p:attrName>style.visibility</p:attrName>
                                        </p:attrNameLst>
                                      </p:cBhvr>
                                      <p:to>
                                        <p:strVal val="visible"/>
                                      </p:to>
                                    </p:set>
                                    <p:animEffect transition="in" filter="circle(in)">
                                      <p:cBhvr>
                                        <p:cTn id="50"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a:buFont typeface="Wingdings" pitchFamily="2" charset="2"/>
              <a:buChar char="Ø"/>
            </a:pPr>
            <a:r>
              <a:rPr lang="en-US" dirty="0" err="1" smtClean="0">
                <a:effectLst>
                  <a:outerShdw blurRad="38100" dist="38100" dir="2700000" algn="tl">
                    <a:srgbClr val="000000">
                      <a:alpha val="43137"/>
                    </a:srgbClr>
                  </a:outerShdw>
                </a:effectLst>
              </a:rPr>
              <a:t>Maharaj</a:t>
            </a:r>
            <a:r>
              <a:rPr lang="en-US" dirty="0" smtClean="0">
                <a:effectLst>
                  <a:outerShdw blurRad="38100" dist="38100" dir="2700000" algn="tl">
                    <a:srgbClr val="000000">
                      <a:alpha val="43137"/>
                    </a:srgbClr>
                  </a:outerShdw>
                </a:effectLst>
              </a:rPr>
              <a:t> </a:t>
            </a:r>
            <a:r>
              <a:rPr lang="en-US" dirty="0" err="1" smtClean="0">
                <a:effectLst>
                  <a:outerShdw blurRad="38100" dist="38100" dir="2700000" algn="tl">
                    <a:srgbClr val="000000">
                      <a:alpha val="43137"/>
                    </a:srgbClr>
                  </a:outerShdw>
                </a:effectLst>
              </a:rPr>
              <a:t>Yudhistira</a:t>
            </a:r>
            <a:r>
              <a:rPr lang="en-US" dirty="0" smtClean="0">
                <a:effectLst>
                  <a:outerShdw blurRad="38100" dist="38100" dir="2700000" algn="tl">
                    <a:srgbClr val="000000">
                      <a:alpha val="43137"/>
                    </a:srgbClr>
                  </a:outerShdw>
                </a:effectLst>
              </a:rPr>
              <a:t> - Fearful of the Kali? </a:t>
            </a:r>
          </a:p>
          <a:p>
            <a:pPr lvl="1">
              <a:buFont typeface="Wingdings" pitchFamily="2" charset="2"/>
              <a:buChar char="Ø"/>
            </a:pPr>
            <a:r>
              <a:rPr lang="en-US" sz="3200" dirty="0" smtClean="0">
                <a:effectLst>
                  <a:outerShdw blurRad="38100" dist="38100" dir="2700000" algn="tl">
                    <a:srgbClr val="000000">
                      <a:alpha val="43137"/>
                    </a:srgbClr>
                  </a:outerShdw>
                </a:effectLst>
                <a:hlinkClick r:id="rId2" action="ppaction://hlinkfile"/>
              </a:rPr>
              <a:t>No, influence of Kali – Godless people</a:t>
            </a:r>
          </a:p>
          <a:p>
            <a:pPr lvl="1">
              <a:buFont typeface="Wingdings" pitchFamily="2" charset="2"/>
              <a:buChar char="Ø"/>
            </a:pPr>
            <a:r>
              <a:rPr lang="en-US" sz="3200" dirty="0" err="1" smtClean="0">
                <a:effectLst>
                  <a:outerShdw blurRad="38100" dist="38100" dir="2700000" algn="tl">
                    <a:srgbClr val="000000">
                      <a:alpha val="43137"/>
                    </a:srgbClr>
                  </a:outerShdw>
                </a:effectLst>
                <a:hlinkClick r:id="rId2" action="ppaction://hlinkfile"/>
              </a:rPr>
              <a:t>Maharaj</a:t>
            </a:r>
            <a:r>
              <a:rPr lang="en-US" sz="3200" dirty="0" smtClean="0">
                <a:effectLst>
                  <a:outerShdw blurRad="38100" dist="38100" dir="2700000" algn="tl">
                    <a:srgbClr val="000000">
                      <a:alpha val="43137"/>
                    </a:srgbClr>
                  </a:outerShdw>
                </a:effectLst>
                <a:hlinkClick r:id="rId2" action="ppaction://hlinkfile"/>
              </a:rPr>
              <a:t> </a:t>
            </a:r>
            <a:r>
              <a:rPr lang="en-US" sz="3200" dirty="0" err="1" smtClean="0">
                <a:effectLst>
                  <a:outerShdw blurRad="38100" dist="38100" dir="2700000" algn="tl">
                    <a:srgbClr val="000000">
                      <a:alpha val="43137"/>
                    </a:srgbClr>
                  </a:outerShdw>
                </a:effectLst>
                <a:hlinkClick r:id="rId2" action="ppaction://hlinkfile"/>
              </a:rPr>
              <a:t>Yudhistira</a:t>
            </a:r>
            <a:r>
              <a:rPr lang="en-US" sz="3200" dirty="0" smtClean="0">
                <a:effectLst>
                  <a:outerShdw blurRad="38100" dist="38100" dir="2700000" algn="tl">
                    <a:srgbClr val="000000">
                      <a:alpha val="43137"/>
                    </a:srgbClr>
                  </a:outerShdw>
                </a:effectLst>
                <a:hlinkClick r:id="rId2" action="ppaction://hlinkfile"/>
              </a:rPr>
              <a:t> – Great devotee of the Lord</a:t>
            </a:r>
          </a:p>
          <a:p>
            <a:pPr lvl="1">
              <a:buFont typeface="Wingdings" pitchFamily="2" charset="2"/>
              <a:buChar char="Ø"/>
            </a:pPr>
            <a:r>
              <a:rPr lang="en-US" sz="3200" dirty="0" smtClean="0">
                <a:effectLst>
                  <a:outerShdw blurRad="38100" dist="38100" dir="2700000" algn="tl">
                    <a:srgbClr val="000000">
                      <a:alpha val="43137"/>
                    </a:srgbClr>
                  </a:outerShdw>
                </a:effectLst>
                <a:hlinkClick r:id="rId2" action="ppaction://hlinkfile"/>
              </a:rPr>
              <a:t>Eternal Companion – More interested in the company of the Lord</a:t>
            </a:r>
          </a:p>
          <a:p>
            <a:pPr lvl="1">
              <a:buFont typeface="Wingdings" pitchFamily="2" charset="2"/>
              <a:buChar char="Ø"/>
            </a:pPr>
            <a:r>
              <a:rPr lang="en-US" sz="3200" dirty="0" smtClean="0">
                <a:effectLst>
                  <a:outerShdw blurRad="38100" dist="38100" dir="2700000" algn="tl">
                    <a:srgbClr val="000000">
                      <a:alpha val="43137"/>
                    </a:srgbClr>
                  </a:outerShdw>
                </a:effectLst>
                <a:hlinkClick r:id="rId2" action="ppaction://hlinkfile"/>
              </a:rPr>
              <a:t>Ideal King – Want to set an example.</a:t>
            </a:r>
          </a:p>
          <a:p>
            <a:pPr lvl="1">
              <a:buFont typeface="Wingdings" pitchFamily="2" charset="2"/>
              <a:buChar char="Ø"/>
            </a:pPr>
            <a:r>
              <a:rPr lang="en-US" sz="3200" dirty="0" smtClean="0">
                <a:effectLst>
                  <a:outerShdw blurRad="38100" dist="38100" dir="2700000" algn="tl">
                    <a:srgbClr val="000000">
                      <a:alpha val="43137"/>
                    </a:srgbClr>
                  </a:outerShdw>
                </a:effectLst>
                <a:hlinkClick r:id="rId2" action="ppaction://hlinkfile"/>
              </a:rPr>
              <a:t>Examples – Modern politicians  &amp; retired old gentlemen</a:t>
            </a:r>
          </a:p>
          <a:p>
            <a:pPr lvl="1">
              <a:buFont typeface="Wingdings" pitchFamily="2" charset="2"/>
              <a:buChar char="Ø"/>
            </a:pPr>
            <a:endParaRPr lang="en-US" sz="2000" dirty="0" smtClean="0">
              <a:effectLst>
                <a:outerShdw blurRad="38100" dist="38100" dir="2700000" algn="tl">
                  <a:srgbClr val="000000">
                    <a:alpha val="43137"/>
                  </a:srgbClr>
                </a:outerShdw>
              </a:effectLst>
              <a:hlinkClick r:id="rId2" action="ppaction://hlinkfile"/>
            </a:endParaRPr>
          </a:p>
          <a:p>
            <a:pPr lvl="1">
              <a:buFont typeface="Wingdings" pitchFamily="2" charset="2"/>
              <a:buChar char="Ø"/>
            </a:pPr>
            <a:endParaRPr lang="en-US" sz="2000" dirty="0" smtClean="0">
              <a:effectLst>
                <a:outerShdw blurRad="38100" dist="38100" dir="2700000" algn="tl">
                  <a:srgbClr val="000000">
                    <a:alpha val="43137"/>
                  </a:srgbClr>
                </a:outerShdw>
              </a:effectLst>
              <a:hlinkClick r:id="rId2" action="ppaction://hlinkfile"/>
            </a:endParaRPr>
          </a:p>
          <a:p>
            <a:pPr lvl="2">
              <a:buFont typeface="Wingdings" pitchFamily="2" charset="2"/>
              <a:buChar char="Ø"/>
            </a:pPr>
            <a:endParaRPr lang="en-US" sz="1600" dirty="0" smtClean="0">
              <a:effectLst>
                <a:outerShdw blurRad="38100" dist="38100" dir="2700000" algn="tl">
                  <a:srgbClr val="000000">
                    <a:alpha val="43137"/>
                  </a:srgbClr>
                </a:outerShdw>
              </a:effectLst>
            </a:endParaRPr>
          </a:p>
          <a:p>
            <a:pPr lvl="1"/>
            <a:endParaRPr lang="en-US" sz="2000" dirty="0">
              <a:effectLst>
                <a:outerShdw blurRad="38100" dist="38100" dir="2700000" algn="tl">
                  <a:srgbClr val="000000">
                    <a:alpha val="43137"/>
                  </a:srgbClr>
                </a:outerShdw>
              </a:effectLst>
            </a:endParaRPr>
          </a:p>
          <a:p>
            <a:pPr lvl="1"/>
            <a:endParaRPr lang="en-US" sz="2000" dirty="0" smtClean="0">
              <a:solidFill>
                <a:schemeClr val="tx2">
                  <a:lumMod val="60000"/>
                  <a:lumOff val="40000"/>
                </a:schemeClr>
              </a:solidFill>
              <a:effectLst>
                <a:outerShdw blurRad="38100" dist="38100" dir="2700000" algn="tl">
                  <a:srgbClr val="000000">
                    <a:alpha val="43137"/>
                  </a:srgbClr>
                </a:outerShdw>
              </a:effectLst>
            </a:endParaRPr>
          </a:p>
          <a:p>
            <a:pPr lvl="1"/>
            <a:endParaRPr lang="en-US" sz="2000" dirty="0">
              <a:solidFill>
                <a:schemeClr val="tx2">
                  <a:lumMod val="60000"/>
                  <a:lumOff val="40000"/>
                </a:schemeClr>
              </a:solidFill>
              <a:effectLst>
                <a:outerShdw blurRad="38100" dist="38100" dir="2700000" algn="tl">
                  <a:srgbClr val="000000">
                    <a:alpha val="43137"/>
                  </a:srgbClr>
                </a:outerShdw>
              </a:effectLst>
            </a:endParaRPr>
          </a:p>
          <a:p>
            <a:pPr lvl="1"/>
            <a:endParaRPr lang="en-US" sz="2000" dirty="0" smtClean="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8973475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marL="0" indent="0" algn="ctr">
              <a:buNone/>
            </a:pPr>
            <a:r>
              <a:rPr lang="vi-VN" b="1" u="sng" dirty="0">
                <a:solidFill>
                  <a:schemeClr val="tx2">
                    <a:lumMod val="60000"/>
                    <a:lumOff val="40000"/>
                  </a:schemeClr>
                </a:solidFill>
                <a:effectLst>
                  <a:outerShdw blurRad="38100" dist="38100" dir="2700000" algn="tl">
                    <a:srgbClr val="000000">
                      <a:alpha val="43137"/>
                    </a:srgbClr>
                  </a:outerShdw>
                </a:effectLst>
                <a:hlinkClick r:id="rId2" action="ppaction://hlinkfile"/>
              </a:rPr>
              <a:t>Śrīmad Bhāgavatam</a:t>
            </a:r>
            <a:r>
              <a:rPr lang="vi-VN" b="1" u="sng" dirty="0">
                <a:solidFill>
                  <a:schemeClr val="tx2">
                    <a:lumMod val="60000"/>
                    <a:lumOff val="40000"/>
                  </a:schemeClr>
                </a:solidFill>
                <a:effectLst>
                  <a:outerShdw blurRad="38100" dist="38100" dir="2700000" algn="tl">
                    <a:srgbClr val="000000">
                      <a:alpha val="43137"/>
                    </a:srgbClr>
                  </a:outerShdw>
                </a:effectLst>
              </a:rPr>
              <a:t> </a:t>
            </a:r>
            <a:r>
              <a:rPr lang="vi-VN" b="1" u="sng" dirty="0" smtClean="0">
                <a:solidFill>
                  <a:schemeClr val="tx2">
                    <a:lumMod val="60000"/>
                    <a:lumOff val="40000"/>
                  </a:schemeClr>
                </a:solidFill>
                <a:effectLst>
                  <a:outerShdw blurRad="38100" dist="38100" dir="2700000" algn="tl">
                    <a:srgbClr val="000000">
                      <a:alpha val="43137"/>
                    </a:srgbClr>
                  </a:outerShdw>
                </a:effectLst>
              </a:rPr>
              <a:t>1.</a:t>
            </a:r>
            <a:r>
              <a:rPr lang="en-US" b="1" u="sng" dirty="0" smtClean="0">
                <a:solidFill>
                  <a:schemeClr val="tx2">
                    <a:lumMod val="60000"/>
                    <a:lumOff val="40000"/>
                  </a:schemeClr>
                </a:solidFill>
                <a:effectLst>
                  <a:outerShdw blurRad="38100" dist="38100" dir="2700000" algn="tl">
                    <a:srgbClr val="000000">
                      <a:alpha val="43137"/>
                    </a:srgbClr>
                  </a:outerShdw>
                </a:effectLst>
              </a:rPr>
              <a:t>15</a:t>
            </a:r>
            <a:r>
              <a:rPr lang="vi-VN" b="1" u="sng" dirty="0" smtClean="0">
                <a:solidFill>
                  <a:schemeClr val="tx2">
                    <a:lumMod val="60000"/>
                    <a:lumOff val="40000"/>
                  </a:schemeClr>
                </a:solidFill>
                <a:effectLst>
                  <a:outerShdw blurRad="38100" dist="38100" dir="2700000" algn="tl">
                    <a:srgbClr val="000000">
                      <a:alpha val="43137"/>
                    </a:srgbClr>
                  </a:outerShdw>
                </a:effectLst>
              </a:rPr>
              <a:t>.</a:t>
            </a:r>
            <a:r>
              <a:rPr lang="en-US" b="1" u="sng" dirty="0" smtClean="0">
                <a:solidFill>
                  <a:schemeClr val="tx2">
                    <a:lumMod val="60000"/>
                    <a:lumOff val="40000"/>
                  </a:schemeClr>
                </a:solidFill>
                <a:effectLst>
                  <a:outerShdw blurRad="38100" dist="38100" dir="2700000" algn="tl">
                    <a:srgbClr val="000000">
                      <a:alpha val="43137"/>
                    </a:srgbClr>
                  </a:outerShdw>
                </a:effectLst>
              </a:rPr>
              <a:t>38</a:t>
            </a:r>
          </a:p>
          <a:p>
            <a:pPr marL="0" indent="0" algn="ctr">
              <a:buNone/>
            </a:pPr>
            <a:endParaRPr lang="en-US" sz="2800" dirty="0" smtClean="0">
              <a:effectLst>
                <a:outerShdw blurRad="38100" dist="38100" dir="2700000" algn="tl">
                  <a:srgbClr val="000000">
                    <a:alpha val="43137"/>
                  </a:srgbClr>
                </a:outerShdw>
              </a:effectLst>
              <a:hlinkClick r:id="rId3" action="ppaction://hlinkfile"/>
            </a:endParaRPr>
          </a:p>
          <a:p>
            <a:pPr marL="0" indent="0" algn="ctr">
              <a:buNone/>
            </a:pPr>
            <a:r>
              <a:rPr lang="vi-VN" sz="2800" dirty="0">
                <a:hlinkClick r:id="rId4" action="ppaction://hlinkfile"/>
              </a:rPr>
              <a:t>sva</a:t>
            </a:r>
            <a:r>
              <a:rPr lang="vi-VN" sz="2800" dirty="0"/>
              <a:t>-</a:t>
            </a:r>
            <a:r>
              <a:rPr lang="vi-VN" sz="2800" dirty="0">
                <a:hlinkClick r:id="rId5" action="ppaction://hlinkfile"/>
              </a:rPr>
              <a:t>rāṭ</a:t>
            </a:r>
            <a:r>
              <a:rPr lang="vi-VN" sz="2800" dirty="0"/>
              <a:t> </a:t>
            </a:r>
            <a:r>
              <a:rPr lang="vi-VN" sz="2800" dirty="0">
                <a:hlinkClick r:id="rId6" action="ppaction://hlinkfile"/>
              </a:rPr>
              <a:t>pautraḿ</a:t>
            </a:r>
            <a:r>
              <a:rPr lang="vi-VN" sz="2800" dirty="0"/>
              <a:t> </a:t>
            </a:r>
            <a:r>
              <a:rPr lang="vi-VN" sz="2800" dirty="0" smtClean="0">
                <a:hlinkClick r:id="rId7" action="ppaction://hlinkfile"/>
              </a:rPr>
              <a:t>vinayinam</a:t>
            </a:r>
            <a:endParaRPr lang="en-US" sz="2800" dirty="0" smtClean="0"/>
          </a:p>
          <a:p>
            <a:pPr marL="0" indent="0" algn="ctr">
              <a:buNone/>
            </a:pPr>
            <a:r>
              <a:rPr lang="vi-VN" sz="2800" dirty="0">
                <a:hlinkClick r:id="rId8" action="ppaction://hlinkfile"/>
              </a:rPr>
              <a:t>ātmanaḥ</a:t>
            </a:r>
            <a:r>
              <a:rPr lang="vi-VN" sz="2800" dirty="0"/>
              <a:t> susamaḿ </a:t>
            </a:r>
            <a:r>
              <a:rPr lang="vi-VN" sz="2800" dirty="0" smtClean="0">
                <a:hlinkClick r:id="rId9" action="ppaction://hlinkfile"/>
              </a:rPr>
              <a:t>guṇaiḥ</a:t>
            </a:r>
            <a:endParaRPr lang="en-US" sz="2800" dirty="0" smtClean="0"/>
          </a:p>
          <a:p>
            <a:pPr marL="0" indent="0" algn="ctr">
              <a:buNone/>
            </a:pPr>
            <a:r>
              <a:rPr lang="vi-VN" sz="2800" dirty="0">
                <a:hlinkClick r:id="rId10" action="ppaction://hlinkfile"/>
              </a:rPr>
              <a:t>toya</a:t>
            </a:r>
            <a:r>
              <a:rPr lang="vi-VN" sz="2800" dirty="0"/>
              <a:t>-</a:t>
            </a:r>
            <a:r>
              <a:rPr lang="vi-VN" sz="2800" dirty="0">
                <a:hlinkClick r:id="rId11" action="ppaction://hlinkfile"/>
              </a:rPr>
              <a:t>nīvyāḥ</a:t>
            </a:r>
            <a:r>
              <a:rPr lang="vi-VN" sz="2800" dirty="0"/>
              <a:t> </a:t>
            </a:r>
            <a:r>
              <a:rPr lang="vi-VN" sz="2800" dirty="0">
                <a:hlinkClick r:id="rId12" action="ppaction://hlinkfile"/>
              </a:rPr>
              <a:t>patiḿ</a:t>
            </a:r>
            <a:r>
              <a:rPr lang="vi-VN" sz="2800" dirty="0"/>
              <a:t> bhūmer</a:t>
            </a:r>
            <a:endParaRPr lang="en-US" sz="2800" dirty="0" smtClean="0"/>
          </a:p>
          <a:p>
            <a:pPr marL="0" indent="0" algn="ctr">
              <a:buNone/>
            </a:pPr>
            <a:r>
              <a:rPr lang="vi-VN" sz="2800" dirty="0"/>
              <a:t>abhyaṣiñcad </a:t>
            </a:r>
            <a:r>
              <a:rPr lang="vi-VN" sz="2800" dirty="0" smtClean="0">
                <a:hlinkClick r:id="rId13" action="ppaction://hlinkfile"/>
              </a:rPr>
              <a:t>gajāhvaye</a:t>
            </a:r>
            <a:endParaRPr lang="en-US" sz="2800" dirty="0" smtClean="0"/>
          </a:p>
          <a:p>
            <a:pPr marL="0" indent="0" algn="ctr">
              <a:buNone/>
            </a:pP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4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a:t>Thereafter, in the capital of </a:t>
            </a:r>
            <a:r>
              <a:rPr lang="en-US" sz="2800" dirty="0" err="1"/>
              <a:t>Hastināpura</a:t>
            </a:r>
            <a:r>
              <a:rPr lang="en-US" sz="2800" dirty="0"/>
              <a:t>, he enthroned his grandson, who was trained and equally qualified, as the emperor and master of all land bordered by the seas</a:t>
            </a:r>
            <a:endParaRPr lang="en-US" sz="28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6122620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wheel(1)">
                                      <p:cBhvr>
                                        <p:cTn id="14" dur="2000"/>
                                        <p:tgtEl>
                                          <p:spTgt spid="2">
                                            <p:txEl>
                                              <p:pRg st="2" end="2"/>
                                            </p:txEl>
                                          </p:spTgt>
                                        </p:tgtEl>
                                      </p:cBhvr>
                                    </p:animEffect>
                                  </p:childTnLst>
                                </p:cTn>
                              </p:par>
                              <p:par>
                                <p:cTn id="15" presetID="21" presetClass="entr" presetSubtype="1"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wheel(1)">
                                      <p:cBhvr>
                                        <p:cTn id="17" dur="2000"/>
                                        <p:tgtEl>
                                          <p:spTgt spid="2">
                                            <p:txEl>
                                              <p:pRg st="3" end="3"/>
                                            </p:txEl>
                                          </p:spTgt>
                                        </p:tgtEl>
                                      </p:cBhvr>
                                    </p:animEffect>
                                  </p:childTnLst>
                                </p:cTn>
                              </p:par>
                              <p:par>
                                <p:cTn id="18" presetID="21" presetClass="entr" presetSubtype="1"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wheel(1)">
                                      <p:cBhvr>
                                        <p:cTn id="20" dur="2000"/>
                                        <p:tgtEl>
                                          <p:spTgt spid="2">
                                            <p:txEl>
                                              <p:pRg st="4" end="4"/>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heel(1)">
                                      <p:cBhvr>
                                        <p:cTn id="23" dur="20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1000"/>
                                        <p:tgtEl>
                                          <p:spTgt spid="2">
                                            <p:txEl>
                                              <p:pRg st="7" end="7"/>
                                            </p:txEl>
                                          </p:spTgt>
                                        </p:tgtEl>
                                      </p:cBhvr>
                                    </p:animEffect>
                                    <p:anim calcmode="lin" valueType="num">
                                      <p:cBhvr>
                                        <p:cTn id="29"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1" presetClass="entr" presetSubtype="1" fill="hold" nodeType="clickEffect">
                                  <p:stCondLst>
                                    <p:cond delay="0"/>
                                  </p:stCondLst>
                                  <p:childTnLst>
                                    <p:set>
                                      <p:cBhvr>
                                        <p:cTn id="34" dur="1" fill="hold">
                                          <p:stCondLst>
                                            <p:cond delay="0"/>
                                          </p:stCondLst>
                                        </p:cTn>
                                        <p:tgtEl>
                                          <p:spTgt spid="2">
                                            <p:txEl>
                                              <p:pRg st="9" end="9"/>
                                            </p:txEl>
                                          </p:spTgt>
                                        </p:tgtEl>
                                        <p:attrNameLst>
                                          <p:attrName>style.visibility</p:attrName>
                                        </p:attrNameLst>
                                      </p:cBhvr>
                                      <p:to>
                                        <p:strVal val="visible"/>
                                      </p:to>
                                    </p:set>
                                    <p:animEffect transition="in" filter="wheel(1)">
                                      <p:cBhvr>
                                        <p:cTn id="35"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52400"/>
            <a:ext cx="8915400" cy="6705600"/>
          </a:xfrm>
        </p:spPr>
        <p:txBody>
          <a:bodyPr/>
          <a:lstStyle/>
          <a:p>
            <a:pPr>
              <a:buFont typeface="Wingdings" pitchFamily="2" charset="2"/>
              <a:buChar char="Ø"/>
            </a:pPr>
            <a:r>
              <a:rPr lang="en-US" sz="2400" dirty="0" smtClean="0"/>
              <a:t>What’s Significance of </a:t>
            </a:r>
            <a:r>
              <a:rPr lang="en-US" sz="2400" dirty="0" err="1" smtClean="0"/>
              <a:t>vinayinam</a:t>
            </a:r>
            <a:r>
              <a:rPr lang="en-US" sz="2400" dirty="0" smtClean="0"/>
              <a:t>?</a:t>
            </a:r>
          </a:p>
          <a:p>
            <a:pPr lvl="1">
              <a:buFont typeface="Wingdings" pitchFamily="2" charset="2"/>
              <a:buChar char="Ø"/>
            </a:pPr>
            <a:r>
              <a:rPr lang="en-US" sz="2400" dirty="0" smtClean="0">
                <a:effectLst>
                  <a:outerShdw blurRad="38100" dist="38100" dir="2700000" algn="tl">
                    <a:srgbClr val="000000">
                      <a:alpha val="43137"/>
                    </a:srgbClr>
                  </a:outerShdw>
                </a:effectLst>
              </a:rPr>
              <a:t>Good administration of Emperor – Joyful Citizen</a:t>
            </a:r>
          </a:p>
          <a:p>
            <a:pPr lvl="1">
              <a:buFont typeface="Wingdings" pitchFamily="2" charset="2"/>
              <a:buChar char="Ø"/>
            </a:pPr>
            <a:r>
              <a:rPr lang="en-US" sz="2400" dirty="0" smtClean="0">
                <a:effectLst>
                  <a:outerShdw blurRad="38100" dist="38100" dir="2700000" algn="tl">
                    <a:srgbClr val="000000">
                      <a:alpha val="43137"/>
                    </a:srgbClr>
                  </a:outerShdw>
                </a:effectLst>
              </a:rPr>
              <a:t>Happiness – Due to production of Natural Produce</a:t>
            </a:r>
          </a:p>
          <a:p>
            <a:pPr lvl="1">
              <a:buFont typeface="Wingdings" pitchFamily="2" charset="2"/>
              <a:buChar char="Ø"/>
            </a:pPr>
            <a:r>
              <a:rPr lang="en-US" sz="2400" dirty="0" smtClean="0">
                <a:effectLst>
                  <a:outerShdw blurRad="38100" dist="38100" dir="2700000" algn="tl">
                    <a:srgbClr val="000000">
                      <a:alpha val="43137"/>
                    </a:srgbClr>
                  </a:outerShdw>
                </a:effectLst>
              </a:rPr>
              <a:t>Free from 3 types of </a:t>
            </a:r>
            <a:r>
              <a:rPr lang="en-US" sz="2400" dirty="0" err="1" smtClean="0">
                <a:effectLst>
                  <a:outerShdw blurRad="38100" dist="38100" dir="2700000" algn="tl">
                    <a:srgbClr val="000000">
                      <a:alpha val="43137"/>
                    </a:srgbClr>
                  </a:outerShdw>
                </a:effectLst>
              </a:rPr>
              <a:t>klesha’s</a:t>
            </a:r>
            <a:endParaRPr lang="en-US" sz="2400" dirty="0" smtClean="0">
              <a:effectLst>
                <a:outerShdw blurRad="38100" dist="38100" dir="2700000" algn="tl">
                  <a:srgbClr val="000000">
                    <a:alpha val="43137"/>
                  </a:srgbClr>
                </a:outerShdw>
              </a:effectLst>
            </a:endParaRPr>
          </a:p>
          <a:p>
            <a:pPr lvl="1">
              <a:buFont typeface="Wingdings" pitchFamily="2" charset="2"/>
              <a:buChar char="Ø"/>
            </a:pPr>
            <a:r>
              <a:rPr lang="en-US" sz="2400" dirty="0" smtClean="0">
                <a:effectLst>
                  <a:outerShdw blurRad="38100" dist="38100" dir="2700000" algn="tl">
                    <a:srgbClr val="000000">
                      <a:alpha val="43137"/>
                    </a:srgbClr>
                  </a:outerShdw>
                </a:effectLst>
              </a:rPr>
              <a:t>No resentment – But sometimes state kings fought for Political reasons &amp; Supremacy</a:t>
            </a:r>
          </a:p>
          <a:p>
            <a:pPr lvl="1">
              <a:buFont typeface="Wingdings" pitchFamily="2" charset="2"/>
              <a:buChar char="Ø"/>
            </a:pPr>
            <a:r>
              <a:rPr lang="en-US" sz="2400" dirty="0" smtClean="0">
                <a:effectLst>
                  <a:outerShdw blurRad="38100" dist="38100" dir="2700000" algn="tl">
                    <a:srgbClr val="000000">
                      <a:alpha val="43137"/>
                    </a:srgbClr>
                  </a:outerShdw>
                </a:effectLst>
              </a:rPr>
              <a:t>Every one trained to attain Highest goal of life. </a:t>
            </a:r>
          </a:p>
          <a:p>
            <a:pPr>
              <a:buFont typeface="Wingdings" pitchFamily="2" charset="2"/>
              <a:buChar char="Ø"/>
            </a:pPr>
            <a:endParaRPr lang="vi-VN" sz="2400" dirty="0">
              <a:effectLst>
                <a:outerShdw blurRad="38100" dist="38100" dir="2700000" algn="tl">
                  <a:srgbClr val="000000">
                    <a:alpha val="43137"/>
                  </a:srgbClr>
                </a:outerShdw>
              </a:effectLst>
            </a:endParaRPr>
          </a:p>
          <a:p>
            <a:pPr>
              <a:buFont typeface="Wingdings" pitchFamily="2" charset="2"/>
              <a:buChar char="Ø"/>
            </a:pPr>
            <a:r>
              <a:rPr lang="en-US" sz="2400" dirty="0" smtClean="0">
                <a:effectLst>
                  <a:outerShdw blurRad="38100" dist="38100" dir="2700000" algn="tl">
                    <a:srgbClr val="000000">
                      <a:alpha val="43137"/>
                    </a:srgbClr>
                  </a:outerShdw>
                </a:effectLst>
                <a:hlinkClick r:id="rId2" action="ppaction://hlinkfile"/>
              </a:rPr>
              <a:t>If administration is good why then </a:t>
            </a:r>
            <a:r>
              <a:rPr lang="en-US" sz="2400" dirty="0" smtClean="0">
                <a:effectLst>
                  <a:outerShdw blurRad="38100" dist="38100" dir="2700000" algn="tl">
                    <a:srgbClr val="000000">
                      <a:alpha val="43137"/>
                    </a:srgbClr>
                  </a:outerShdw>
                </a:effectLst>
              </a:rPr>
              <a:t>there was </a:t>
            </a:r>
            <a:r>
              <a:rPr lang="en-US" sz="2400" dirty="0" smtClean="0"/>
              <a:t>increasing </a:t>
            </a:r>
            <a:r>
              <a:rPr lang="en-US" sz="2400" dirty="0"/>
              <a:t>avarice, falsehood, cheating and violence throughout the capital, state, home and among </a:t>
            </a:r>
            <a:r>
              <a:rPr lang="en-US" sz="2400" dirty="0" smtClean="0"/>
              <a:t>individuals? </a:t>
            </a:r>
          </a:p>
          <a:p>
            <a:pPr lvl="2">
              <a:buFont typeface="Wingdings" pitchFamily="2" charset="2"/>
              <a:buChar char="Ø"/>
            </a:pPr>
            <a:r>
              <a:rPr lang="en-US" dirty="0" smtClean="0"/>
              <a:t>Influence </a:t>
            </a:r>
            <a:r>
              <a:rPr lang="en-US" dirty="0"/>
              <a:t>of the age of </a:t>
            </a:r>
            <a:r>
              <a:rPr lang="en-US" dirty="0">
                <a:hlinkClick r:id="rId3" action="ppaction://hlinkfile"/>
              </a:rPr>
              <a:t>Kali</a:t>
            </a:r>
            <a:r>
              <a:rPr lang="en-US" dirty="0"/>
              <a:t> gradually infiltrated the good qualities of both the kings and the </a:t>
            </a:r>
            <a:r>
              <a:rPr lang="en-US" dirty="0" smtClean="0"/>
              <a:t>citizens.</a:t>
            </a:r>
          </a:p>
          <a:p>
            <a:pPr lvl="1">
              <a:buFont typeface="Wingdings" pitchFamily="2" charset="2"/>
              <a:buChar char="Ø"/>
            </a:pPr>
            <a:endParaRPr lang="en-US" sz="2400" b="1" i="1" u="sng" dirty="0" smtClean="0">
              <a:effectLst>
                <a:outerShdw blurRad="38100" dist="38100" dir="2700000" algn="tl">
                  <a:srgbClr val="000000">
                    <a:alpha val="43137"/>
                  </a:srgbClr>
                </a:outerShdw>
              </a:effectLst>
            </a:endParaRPr>
          </a:p>
          <a:p>
            <a:pPr marL="914400" lvl="2" indent="0">
              <a:buNone/>
            </a:pPr>
            <a:endParaRPr lang="en-US" sz="1600" dirty="0" smtClean="0">
              <a:effectLst>
                <a:outerShdw blurRad="38100" dist="38100" dir="2700000" algn="tl">
                  <a:srgbClr val="000000">
                    <a:alpha val="43137"/>
                  </a:srgbClr>
                </a:outerShdw>
              </a:effectLst>
            </a:endParaRPr>
          </a:p>
          <a:p>
            <a:pPr lvl="1"/>
            <a:endParaRPr lang="en-US" sz="2000" dirty="0">
              <a:effectLst>
                <a:outerShdw blurRad="38100" dist="38100" dir="2700000" algn="tl">
                  <a:srgbClr val="000000">
                    <a:alpha val="43137"/>
                  </a:srgbClr>
                </a:outerShdw>
              </a:effectLst>
            </a:endParaRPr>
          </a:p>
          <a:p>
            <a:pPr lvl="1"/>
            <a:endParaRPr lang="en-US" sz="2000" dirty="0" smtClean="0">
              <a:solidFill>
                <a:schemeClr val="tx2">
                  <a:lumMod val="60000"/>
                  <a:lumOff val="40000"/>
                </a:schemeClr>
              </a:solidFill>
              <a:effectLst>
                <a:outerShdw blurRad="38100" dist="38100" dir="2700000" algn="tl">
                  <a:srgbClr val="000000">
                    <a:alpha val="43137"/>
                  </a:srgbClr>
                </a:outerShdw>
              </a:effectLst>
            </a:endParaRPr>
          </a:p>
          <a:p>
            <a:pPr lvl="1"/>
            <a:endParaRPr lang="en-US" sz="2000" dirty="0">
              <a:solidFill>
                <a:schemeClr val="tx2">
                  <a:lumMod val="60000"/>
                  <a:lumOff val="40000"/>
                </a:schemeClr>
              </a:solidFill>
              <a:effectLst>
                <a:outerShdw blurRad="38100" dist="38100" dir="2700000" algn="tl">
                  <a:srgbClr val="000000">
                    <a:alpha val="43137"/>
                  </a:srgbClr>
                </a:outerShdw>
              </a:effectLst>
            </a:endParaRPr>
          </a:p>
          <a:p>
            <a:pPr lvl="1"/>
            <a:endParaRPr lang="en-US" sz="2000" dirty="0" smtClean="0">
              <a:solidFill>
                <a:schemeClr val="tx2">
                  <a:lumMod val="60000"/>
                  <a:lumOff val="40000"/>
                </a:schemeClr>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1390569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nodeType="click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fade">
                                      <p:cBhvr>
                                        <p:cTn id="43" dur="500"/>
                                        <p:tgtEl>
                                          <p:spTgt spid="2">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nodeType="clickEffect">
                                  <p:stCondLst>
                                    <p:cond delay="0"/>
                                  </p:stCondLst>
                                  <p:childTnLst>
                                    <p:set>
                                      <p:cBhvr>
                                        <p:cTn id="47" dur="1" fill="hold">
                                          <p:stCondLst>
                                            <p:cond delay="0"/>
                                          </p:stCondLst>
                                        </p:cTn>
                                        <p:tgtEl>
                                          <p:spTgt spid="2">
                                            <p:txEl>
                                              <p:pRg st="8" end="8"/>
                                            </p:txEl>
                                          </p:spTgt>
                                        </p:tgtEl>
                                        <p:attrNameLst>
                                          <p:attrName>style.visibility</p:attrName>
                                        </p:attrNameLst>
                                      </p:cBhvr>
                                      <p:to>
                                        <p:strVal val="visible"/>
                                      </p:to>
                                    </p:set>
                                    <p:animEffect transition="in" filter="fade">
                                      <p:cBhvr>
                                        <p:cTn id="48" dur="5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6294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15</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39</a:t>
            </a:r>
          </a:p>
          <a:p>
            <a:pPr marL="0" indent="0" algn="ctr">
              <a:buNone/>
            </a:pPr>
            <a:endParaRPr lang="en-US" sz="2800" dirty="0" smtClean="0">
              <a:hlinkClick r:id="rId3" action="ppaction://hlinkfile"/>
            </a:endParaRPr>
          </a:p>
          <a:p>
            <a:pPr marL="0" indent="0" algn="ctr">
              <a:buNone/>
            </a:pPr>
            <a:r>
              <a:rPr lang="vi-VN" sz="2800" dirty="0">
                <a:hlinkClick r:id="rId4" action="ppaction://hlinkfile"/>
              </a:rPr>
              <a:t>mathurāyāḿ</a:t>
            </a:r>
            <a:r>
              <a:rPr lang="vi-VN" sz="2800" dirty="0"/>
              <a:t> </a:t>
            </a:r>
            <a:r>
              <a:rPr lang="vi-VN" sz="2800" dirty="0">
                <a:hlinkClick r:id="rId5" action="ppaction://hlinkfile"/>
              </a:rPr>
              <a:t>tathā</a:t>
            </a:r>
            <a:r>
              <a:rPr lang="vi-VN" sz="2800" dirty="0"/>
              <a:t> </a:t>
            </a:r>
            <a:r>
              <a:rPr lang="vi-VN" sz="2800" dirty="0" smtClean="0">
                <a:hlinkClick r:id="rId6" action="ppaction://hlinkfile"/>
              </a:rPr>
              <a:t>vajraḿ</a:t>
            </a:r>
            <a:endParaRPr lang="en-US" sz="2800" dirty="0" smtClean="0"/>
          </a:p>
          <a:p>
            <a:pPr marL="0" indent="0" algn="ctr">
              <a:buNone/>
            </a:pPr>
            <a:r>
              <a:rPr lang="vi-VN" sz="2800" dirty="0">
                <a:hlinkClick r:id="rId7" action="ppaction://hlinkfile"/>
              </a:rPr>
              <a:t>śūrasena</a:t>
            </a:r>
            <a:r>
              <a:rPr lang="vi-VN" sz="2800" dirty="0"/>
              <a:t>-</a:t>
            </a:r>
            <a:r>
              <a:rPr lang="vi-VN" sz="2800" dirty="0">
                <a:hlinkClick r:id="rId8" action="ppaction://hlinkfile"/>
              </a:rPr>
              <a:t>patiḿ</a:t>
            </a:r>
            <a:r>
              <a:rPr lang="vi-VN" sz="2800" dirty="0"/>
              <a:t> </a:t>
            </a:r>
            <a:r>
              <a:rPr lang="vi-VN" sz="2800" dirty="0" smtClean="0">
                <a:hlinkClick r:id="rId9" action="ppaction://hlinkfile"/>
              </a:rPr>
              <a:t>tataḥ</a:t>
            </a:r>
            <a:endParaRPr lang="en-US" sz="2800" dirty="0" smtClean="0"/>
          </a:p>
          <a:p>
            <a:pPr marL="0" indent="0" algn="ctr">
              <a:buNone/>
            </a:pPr>
            <a:r>
              <a:rPr lang="vi-VN" sz="2800" dirty="0">
                <a:hlinkClick r:id="rId10" action="ppaction://hlinkfile"/>
              </a:rPr>
              <a:t>prājāpatyāḿ</a:t>
            </a:r>
            <a:r>
              <a:rPr lang="vi-VN" sz="2800" dirty="0"/>
              <a:t> </a:t>
            </a:r>
            <a:r>
              <a:rPr lang="vi-VN" sz="2800" dirty="0" smtClean="0"/>
              <a:t>nirūpyeṣṭim</a:t>
            </a:r>
            <a:endParaRPr lang="en-US" sz="2800" dirty="0" smtClean="0"/>
          </a:p>
          <a:p>
            <a:pPr marL="0" indent="0" algn="ctr">
              <a:buNone/>
            </a:pPr>
            <a:r>
              <a:rPr lang="vi-VN" sz="2800" dirty="0">
                <a:hlinkClick r:id="rId11" action="ppaction://hlinkfile"/>
              </a:rPr>
              <a:t>agnīn</a:t>
            </a:r>
            <a:r>
              <a:rPr lang="vi-VN" sz="2800" dirty="0"/>
              <a:t> apibad </a:t>
            </a:r>
            <a:r>
              <a:rPr lang="vi-VN" sz="2800" dirty="0" smtClean="0">
                <a:hlinkClick r:id="rId12" action="ppaction://hlinkfile"/>
              </a:rPr>
              <a:t>īśvaraḥ</a:t>
            </a:r>
            <a:endParaRPr lang="en-US" sz="2800" dirty="0" smtClean="0"/>
          </a:p>
          <a:p>
            <a:pPr marL="0" indent="0" algn="ctr">
              <a:buNone/>
            </a:pP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4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vi-VN" sz="2800" dirty="0"/>
              <a:t>Then he posted </a:t>
            </a:r>
            <a:r>
              <a:rPr lang="vi-VN" sz="2800" dirty="0">
                <a:hlinkClick r:id="rId13" action="ppaction://hlinkfile"/>
              </a:rPr>
              <a:t>Vajra</a:t>
            </a:r>
            <a:r>
              <a:rPr lang="vi-VN" sz="2800" dirty="0"/>
              <a:t>, the son of </a:t>
            </a:r>
            <a:r>
              <a:rPr lang="vi-VN" sz="2800" dirty="0">
                <a:hlinkClick r:id="rId14" action="ppaction://hlinkfile"/>
              </a:rPr>
              <a:t>Aniruddha</a:t>
            </a:r>
            <a:r>
              <a:rPr lang="vi-VN" sz="2800" dirty="0"/>
              <a:t> [grandson of Lord </a:t>
            </a:r>
            <a:r>
              <a:rPr lang="vi-VN" sz="2800" dirty="0">
                <a:hlinkClick r:id="rId15" action="ppaction://hlinkfile"/>
              </a:rPr>
              <a:t>Kṛṣṇa</a:t>
            </a:r>
            <a:r>
              <a:rPr lang="vi-VN" sz="2800" dirty="0"/>
              <a:t>], at </a:t>
            </a:r>
            <a:r>
              <a:rPr lang="vi-VN" sz="2800" dirty="0">
                <a:hlinkClick r:id="rId16" action="ppaction://hlinkfile"/>
              </a:rPr>
              <a:t>Mathurā</a:t>
            </a:r>
            <a:r>
              <a:rPr lang="vi-VN" sz="2800" dirty="0"/>
              <a:t> as the King of </a:t>
            </a:r>
            <a:r>
              <a:rPr lang="vi-VN" sz="2800" dirty="0">
                <a:hlinkClick r:id="rId7" action="ppaction://hlinkfile"/>
              </a:rPr>
              <a:t>Śūrasena</a:t>
            </a:r>
            <a:r>
              <a:rPr lang="vi-VN" sz="2800" dirty="0"/>
              <a:t>. Afterwards </a:t>
            </a:r>
            <a:r>
              <a:rPr lang="vi-VN" sz="2800" dirty="0">
                <a:hlinkClick r:id="rId17" action="ppaction://hlinkfile"/>
              </a:rPr>
              <a:t>Mahārāja</a:t>
            </a:r>
            <a:r>
              <a:rPr lang="vi-VN" sz="2800" dirty="0"/>
              <a:t> </a:t>
            </a:r>
            <a:r>
              <a:rPr lang="vi-VN" sz="2800" dirty="0">
                <a:hlinkClick r:id="rId18" action="ppaction://hlinkfile"/>
              </a:rPr>
              <a:t>Yudhiṣṭhira</a:t>
            </a:r>
            <a:r>
              <a:rPr lang="vi-VN" sz="2800" dirty="0"/>
              <a:t> performed a </a:t>
            </a:r>
            <a:r>
              <a:rPr lang="vi-VN" sz="2800" dirty="0">
                <a:hlinkClick r:id="rId19" action="ppaction://hlinkfile"/>
              </a:rPr>
              <a:t>Prājāpatya</a:t>
            </a:r>
            <a:r>
              <a:rPr lang="vi-VN" sz="2800" dirty="0"/>
              <a:t> sacrifice and placed in himself the fire for quitting household life.</a:t>
            </a:r>
            <a:endParaRPr lang="en-US" sz="2800" dirty="0"/>
          </a:p>
        </p:txBody>
      </p:sp>
    </p:spTree>
    <p:extLst>
      <p:ext uri="{BB962C8B-B14F-4D97-AF65-F5344CB8AC3E}">
        <p14:creationId xmlns:p14="http://schemas.microsoft.com/office/powerpoint/2010/main" val="167704951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wipe(down)">
                                      <p:cBhvr>
                                        <p:cTn id="35" dur="580">
                                          <p:stCondLst>
                                            <p:cond delay="0"/>
                                          </p:stCondLst>
                                        </p:cTn>
                                        <p:tgtEl>
                                          <p:spTgt spid="2">
                                            <p:txEl>
                                              <p:pRg st="7" end="7"/>
                                            </p:txEl>
                                          </p:spTgt>
                                        </p:tgtEl>
                                      </p:cBhvr>
                                    </p:animEffect>
                                    <p:anim calcmode="lin" valueType="num">
                                      <p:cBhvr>
                                        <p:cTn id="36"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2">
                                            <p:txEl>
                                              <p:pRg st="7" end="7"/>
                                            </p:txEl>
                                          </p:spTgt>
                                        </p:tgtEl>
                                      </p:cBhvr>
                                      <p:to x="100000" y="60000"/>
                                    </p:animScale>
                                    <p:animScale>
                                      <p:cBhvr>
                                        <p:cTn id="42" dur="166" decel="50000">
                                          <p:stCondLst>
                                            <p:cond delay="676"/>
                                          </p:stCondLst>
                                        </p:cTn>
                                        <p:tgtEl>
                                          <p:spTgt spid="2">
                                            <p:txEl>
                                              <p:pRg st="7" end="7"/>
                                            </p:txEl>
                                          </p:spTgt>
                                        </p:tgtEl>
                                      </p:cBhvr>
                                      <p:to x="100000" y="100000"/>
                                    </p:animScale>
                                    <p:animScale>
                                      <p:cBhvr>
                                        <p:cTn id="43" dur="26">
                                          <p:stCondLst>
                                            <p:cond delay="1312"/>
                                          </p:stCondLst>
                                        </p:cTn>
                                        <p:tgtEl>
                                          <p:spTgt spid="2">
                                            <p:txEl>
                                              <p:pRg st="7" end="7"/>
                                            </p:txEl>
                                          </p:spTgt>
                                        </p:tgtEl>
                                      </p:cBhvr>
                                      <p:to x="100000" y="80000"/>
                                    </p:animScale>
                                    <p:animScale>
                                      <p:cBhvr>
                                        <p:cTn id="44" dur="166" decel="50000">
                                          <p:stCondLst>
                                            <p:cond delay="1338"/>
                                          </p:stCondLst>
                                        </p:cTn>
                                        <p:tgtEl>
                                          <p:spTgt spid="2">
                                            <p:txEl>
                                              <p:pRg st="7" end="7"/>
                                            </p:txEl>
                                          </p:spTgt>
                                        </p:tgtEl>
                                      </p:cBhvr>
                                      <p:to x="100000" y="100000"/>
                                    </p:animScale>
                                    <p:animScale>
                                      <p:cBhvr>
                                        <p:cTn id="45" dur="26">
                                          <p:stCondLst>
                                            <p:cond delay="1642"/>
                                          </p:stCondLst>
                                        </p:cTn>
                                        <p:tgtEl>
                                          <p:spTgt spid="2">
                                            <p:txEl>
                                              <p:pRg st="7" end="7"/>
                                            </p:txEl>
                                          </p:spTgt>
                                        </p:tgtEl>
                                      </p:cBhvr>
                                      <p:to x="100000" y="90000"/>
                                    </p:animScale>
                                    <p:animScale>
                                      <p:cBhvr>
                                        <p:cTn id="46" dur="166" decel="50000">
                                          <p:stCondLst>
                                            <p:cond delay="1668"/>
                                          </p:stCondLst>
                                        </p:cTn>
                                        <p:tgtEl>
                                          <p:spTgt spid="2">
                                            <p:txEl>
                                              <p:pRg st="7" end="7"/>
                                            </p:txEl>
                                          </p:spTgt>
                                        </p:tgtEl>
                                      </p:cBhvr>
                                      <p:to x="100000" y="100000"/>
                                    </p:animScale>
                                    <p:animScale>
                                      <p:cBhvr>
                                        <p:cTn id="47" dur="26">
                                          <p:stCondLst>
                                            <p:cond delay="1808"/>
                                          </p:stCondLst>
                                        </p:cTn>
                                        <p:tgtEl>
                                          <p:spTgt spid="2">
                                            <p:txEl>
                                              <p:pRg st="7" end="7"/>
                                            </p:txEl>
                                          </p:spTgt>
                                        </p:tgtEl>
                                      </p:cBhvr>
                                      <p:to x="100000" y="95000"/>
                                    </p:animScale>
                                    <p:animScale>
                                      <p:cBhvr>
                                        <p:cTn id="48" dur="166" decel="50000">
                                          <p:stCondLst>
                                            <p:cond delay="1834"/>
                                          </p:stCondLst>
                                        </p:cTn>
                                        <p:tgtEl>
                                          <p:spTgt spid="2">
                                            <p:txEl>
                                              <p:pRg st="7" end="7"/>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6" presetClass="entr" presetSubtype="16" fill="hold" nodeType="clickEffect">
                                  <p:stCondLst>
                                    <p:cond delay="0"/>
                                  </p:stCondLst>
                                  <p:childTnLst>
                                    <p:set>
                                      <p:cBhvr>
                                        <p:cTn id="52" dur="1" fill="hold">
                                          <p:stCondLst>
                                            <p:cond delay="0"/>
                                          </p:stCondLst>
                                        </p:cTn>
                                        <p:tgtEl>
                                          <p:spTgt spid="2">
                                            <p:txEl>
                                              <p:pRg st="9" end="9"/>
                                            </p:txEl>
                                          </p:spTgt>
                                        </p:tgtEl>
                                        <p:attrNameLst>
                                          <p:attrName>style.visibility</p:attrName>
                                        </p:attrNameLst>
                                      </p:cBhvr>
                                      <p:to>
                                        <p:strVal val="visible"/>
                                      </p:to>
                                    </p:set>
                                    <p:animEffect transition="in" filter="circle(in)">
                                      <p:cBhvr>
                                        <p:cTn id="53" dur="2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b="1" i="1" u="sng" dirty="0" err="1" smtClean="0">
                <a:solidFill>
                  <a:schemeClr val="tx2">
                    <a:lumMod val="60000"/>
                    <a:lumOff val="40000"/>
                  </a:schemeClr>
                </a:solidFill>
                <a:effectLst>
                  <a:outerShdw blurRad="38100" dist="38100" dir="2700000" algn="tl">
                    <a:srgbClr val="000000">
                      <a:alpha val="43137"/>
                    </a:srgbClr>
                  </a:outerShdw>
                </a:effectLst>
              </a:rPr>
              <a:t>Varnasrama</a:t>
            </a:r>
            <a:r>
              <a:rPr lang="en-US" b="1" i="1" u="sng" dirty="0" smtClean="0">
                <a:solidFill>
                  <a:schemeClr val="tx2">
                    <a:lumMod val="60000"/>
                    <a:lumOff val="40000"/>
                  </a:schemeClr>
                </a:solidFill>
                <a:effectLst>
                  <a:outerShdw blurRad="38100" dist="38100" dir="2700000" algn="tl">
                    <a:srgbClr val="000000">
                      <a:alpha val="43137"/>
                    </a:srgbClr>
                  </a:outerShdw>
                </a:effectLst>
              </a:rPr>
              <a:t> dharma </a:t>
            </a:r>
            <a:r>
              <a:rPr lang="en-US" b="1" i="1" u="sng" dirty="0">
                <a:solidFill>
                  <a:schemeClr val="tx2">
                    <a:lumMod val="60000"/>
                    <a:lumOff val="40000"/>
                  </a:schemeClr>
                </a:solidFill>
                <a:effectLst>
                  <a:outerShdw blurRad="38100" dist="38100" dir="2700000" algn="tl">
                    <a:srgbClr val="000000">
                      <a:alpha val="43137"/>
                    </a:srgbClr>
                  </a:outerShdw>
                </a:effectLst>
              </a:rPr>
              <a:t>:</a:t>
            </a:r>
          </a:p>
          <a:p>
            <a:pPr lvl="1">
              <a:buFont typeface="Wingdings" pitchFamily="2" charset="2"/>
              <a:buChar char="Ø"/>
            </a:pPr>
            <a:r>
              <a:rPr lang="en-US" dirty="0" err="1" smtClean="0">
                <a:effectLst>
                  <a:outerShdw blurRad="38100" dist="38100" dir="2700000" algn="tl">
                    <a:srgbClr val="000000">
                      <a:alpha val="43137"/>
                    </a:srgbClr>
                  </a:outerShdw>
                </a:effectLst>
                <a:latin typeface="+mj-lt"/>
              </a:rPr>
              <a:t>Varnas</a:t>
            </a:r>
            <a:r>
              <a:rPr lang="en-US" dirty="0" smtClean="0">
                <a:effectLst>
                  <a:outerShdw blurRad="38100" dist="38100" dir="2700000" algn="tl">
                    <a:srgbClr val="000000">
                      <a:alpha val="43137"/>
                    </a:srgbClr>
                  </a:outerShdw>
                </a:effectLst>
                <a:latin typeface="+mj-lt"/>
              </a:rPr>
              <a:t> - Divisions of Occupations (4)</a:t>
            </a:r>
          </a:p>
          <a:p>
            <a:pPr lvl="1">
              <a:buFont typeface="Wingdings" pitchFamily="2" charset="2"/>
              <a:buChar char="Ø"/>
            </a:pPr>
            <a:r>
              <a:rPr lang="en-US" dirty="0" err="1" smtClean="0">
                <a:effectLst>
                  <a:outerShdw blurRad="38100" dist="38100" dir="2700000" algn="tl">
                    <a:srgbClr val="000000">
                      <a:alpha val="43137"/>
                    </a:srgbClr>
                  </a:outerShdw>
                </a:effectLst>
              </a:rPr>
              <a:t>Ashramas</a:t>
            </a:r>
            <a:r>
              <a:rPr lang="en-US" dirty="0" smtClean="0">
                <a:effectLst>
                  <a:outerShdw blurRad="38100" dist="38100" dir="2700000" algn="tl">
                    <a:srgbClr val="000000">
                      <a:alpha val="43137"/>
                    </a:srgbClr>
                  </a:outerShdw>
                </a:effectLst>
              </a:rPr>
              <a:t> -</a:t>
            </a:r>
            <a:r>
              <a:rPr lang="en-US" sz="2200" dirty="0" smtClean="0">
                <a:effectLst>
                  <a:outerShdw blurRad="38100" dist="38100" dir="2700000" algn="tl">
                    <a:srgbClr val="000000">
                      <a:alpha val="43137"/>
                    </a:srgbClr>
                  </a:outerShdw>
                </a:effectLst>
              </a:rPr>
              <a:t> </a:t>
            </a:r>
            <a:r>
              <a:rPr lang="en-US" dirty="0" smtClean="0">
                <a:effectLst>
                  <a:outerShdw blurRad="38100" dist="38100" dir="2700000" algn="tl">
                    <a:srgbClr val="000000">
                      <a:alpha val="43137"/>
                    </a:srgbClr>
                  </a:outerShdw>
                </a:effectLst>
                <a:latin typeface="+mj-lt"/>
              </a:rPr>
              <a:t>Orders of life (4)</a:t>
            </a:r>
            <a:endParaRPr lang="en-US" dirty="0">
              <a:effectLst>
                <a:outerShdw blurRad="38100" dist="38100" dir="2700000" algn="tl">
                  <a:srgbClr val="000000">
                    <a:alpha val="43137"/>
                  </a:srgbClr>
                </a:outerShdw>
              </a:effectLst>
              <a:latin typeface="+mj-lt"/>
            </a:endParaRPr>
          </a:p>
          <a:p>
            <a:pPr lvl="1">
              <a:buFont typeface="Wingdings" pitchFamily="2" charset="2"/>
              <a:buChar char="Ø"/>
            </a:pPr>
            <a:r>
              <a:rPr lang="vi-VN" dirty="0" smtClean="0"/>
              <a:t>Yudhiṣṭhir</a:t>
            </a:r>
            <a:r>
              <a:rPr lang="en-US" dirty="0" smtClean="0"/>
              <a:t>a</a:t>
            </a:r>
            <a:r>
              <a:rPr lang="vi-VN" dirty="0" smtClean="0"/>
              <a:t> </a:t>
            </a:r>
            <a:r>
              <a:rPr lang="en-US" dirty="0" err="1" smtClean="0"/>
              <a:t>Maharaj</a:t>
            </a:r>
            <a:r>
              <a:rPr lang="en-US" dirty="0" smtClean="0"/>
              <a:t> </a:t>
            </a:r>
            <a:r>
              <a:rPr lang="en-US" dirty="0" err="1" smtClean="0"/>
              <a:t>Vs</a:t>
            </a:r>
            <a:r>
              <a:rPr lang="en-US" dirty="0" smtClean="0"/>
              <a:t> Modern politicians</a:t>
            </a:r>
          </a:p>
          <a:p>
            <a:pPr>
              <a:buFont typeface="Wingdings" pitchFamily="2" charset="2"/>
              <a:buChar char="Ø"/>
            </a:pPr>
            <a:r>
              <a:rPr lang="en-US" dirty="0" smtClean="0"/>
              <a:t>How to arrange our life?</a:t>
            </a:r>
          </a:p>
          <a:p>
            <a:pPr lvl="1">
              <a:buFont typeface="Wingdings" pitchFamily="2" charset="2"/>
              <a:buChar char="Ø"/>
            </a:pPr>
            <a:r>
              <a:rPr lang="en-US" dirty="0" smtClean="0"/>
              <a:t>Last 15 to 20 year – Absolutely devoted to Devotional Service.</a:t>
            </a:r>
          </a:p>
          <a:p>
            <a:pPr lvl="1">
              <a:buFont typeface="Wingdings" pitchFamily="2" charset="2"/>
              <a:buChar char="Ø"/>
            </a:pPr>
            <a:r>
              <a:rPr lang="en-US" dirty="0" smtClean="0"/>
              <a:t>Mind absorbed </a:t>
            </a:r>
            <a:r>
              <a:rPr lang="en-US" dirty="0"/>
              <a:t>in </a:t>
            </a:r>
            <a:r>
              <a:rPr lang="en-US" dirty="0" err="1"/>
              <a:t>fruitive</a:t>
            </a:r>
            <a:r>
              <a:rPr lang="en-US" dirty="0"/>
              <a:t> work </a:t>
            </a:r>
            <a:r>
              <a:rPr lang="en-US" dirty="0" smtClean="0"/>
              <a:t> - No </a:t>
            </a:r>
            <a:r>
              <a:rPr lang="en-US" dirty="0"/>
              <a:t>chance of getting out from conditioned </a:t>
            </a:r>
            <a:r>
              <a:rPr lang="en-US" dirty="0" smtClean="0"/>
              <a:t>life.</a:t>
            </a:r>
            <a:endParaRPr lang="en-US" dirty="0" smtClean="0">
              <a:effectLst>
                <a:outerShdw blurRad="38100" dist="38100" dir="2700000" algn="tl">
                  <a:srgbClr val="000000">
                    <a:alpha val="43137"/>
                  </a:srgbClr>
                </a:outerShdw>
              </a:effectLst>
              <a:latin typeface="+mj-lt"/>
            </a:endParaRPr>
          </a:p>
          <a:p>
            <a:pPr>
              <a:buFont typeface="Wingdings" pitchFamily="2" charset="2"/>
              <a:buChar char="Ø"/>
            </a:pPr>
            <a:r>
              <a:rPr lang="en-US" dirty="0" smtClean="0">
                <a:effectLst>
                  <a:outerShdw blurRad="38100" dist="38100" dir="2700000" algn="tl">
                    <a:srgbClr val="000000">
                      <a:alpha val="43137"/>
                    </a:srgbClr>
                  </a:outerShdw>
                </a:effectLst>
                <a:latin typeface="+mj-lt"/>
              </a:rPr>
              <a:t>What is suicidal policy? </a:t>
            </a:r>
          </a:p>
          <a:p>
            <a:pPr lvl="1">
              <a:buFont typeface="Wingdings" pitchFamily="2" charset="2"/>
              <a:buChar char="Ø"/>
            </a:pPr>
            <a:r>
              <a:rPr lang="en-US" dirty="0" smtClean="0"/>
              <a:t>Neglecting </a:t>
            </a:r>
            <a:r>
              <a:rPr lang="en-US" dirty="0"/>
              <a:t>one's supreme task of attaining the highest perfection of life</a:t>
            </a:r>
            <a:r>
              <a:rPr lang="en-US" dirty="0" smtClean="0">
                <a:effectLst>
                  <a:outerShdw blurRad="38100" dist="38100" dir="2700000" algn="tl">
                    <a:srgbClr val="000000">
                      <a:alpha val="43137"/>
                    </a:srgbClr>
                  </a:outerShdw>
                </a:effectLst>
                <a:latin typeface="+mj-lt"/>
              </a:rPr>
              <a:t>. </a:t>
            </a:r>
            <a:endParaRPr lang="en-US"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130200250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228600" y="152400"/>
            <a:ext cx="8763000" cy="66294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15</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40</a:t>
            </a:r>
          </a:p>
          <a:p>
            <a:pPr marL="0" indent="0" algn="ctr">
              <a:buNone/>
            </a:pPr>
            <a:endParaRPr lang="en-US" sz="2800" dirty="0" smtClean="0">
              <a:hlinkClick r:id="rId3" action="ppaction://hlinkfile"/>
            </a:endParaRPr>
          </a:p>
          <a:p>
            <a:pPr marL="0" indent="0" algn="ctr">
              <a:buNone/>
            </a:pPr>
            <a:r>
              <a:rPr lang="vi-VN" sz="2800" dirty="0">
                <a:hlinkClick r:id="rId4" action="ppaction://hlinkfile"/>
              </a:rPr>
              <a:t>visṛjya</a:t>
            </a:r>
            <a:r>
              <a:rPr lang="vi-VN" sz="2800" dirty="0"/>
              <a:t> </a:t>
            </a:r>
            <a:r>
              <a:rPr lang="vi-VN" sz="2800" dirty="0">
                <a:hlinkClick r:id="rId5" action="ppaction://hlinkfile"/>
              </a:rPr>
              <a:t>tatra</a:t>
            </a:r>
            <a:r>
              <a:rPr lang="vi-VN" sz="2800" dirty="0"/>
              <a:t> </a:t>
            </a:r>
            <a:r>
              <a:rPr lang="vi-VN" sz="2800" dirty="0">
                <a:hlinkClick r:id="rId6" action="ppaction://hlinkfile"/>
              </a:rPr>
              <a:t>tat</a:t>
            </a:r>
            <a:r>
              <a:rPr lang="vi-VN" sz="2800" dirty="0"/>
              <a:t> </a:t>
            </a:r>
            <a:r>
              <a:rPr lang="vi-VN" sz="2800" dirty="0">
                <a:hlinkClick r:id="rId7" action="ppaction://hlinkfile"/>
              </a:rPr>
              <a:t>sarvaḿ </a:t>
            </a:r>
            <a:endParaRPr lang="en-US" sz="2800" dirty="0" smtClean="0"/>
          </a:p>
          <a:p>
            <a:pPr marL="0" indent="0" algn="ctr">
              <a:buNone/>
            </a:pPr>
            <a:r>
              <a:rPr lang="en-US" sz="2800" dirty="0" err="1">
                <a:hlinkClick r:id="rId8" action="ppaction://hlinkfile"/>
              </a:rPr>
              <a:t>dukūla</a:t>
            </a:r>
            <a:r>
              <a:rPr lang="en-US" sz="2800" dirty="0" err="1"/>
              <a:t>-valayādikam</a:t>
            </a:r>
            <a:r>
              <a:rPr lang="en-US" sz="2800" dirty="0"/>
              <a:t> </a:t>
            </a:r>
            <a:endParaRPr lang="en-US" sz="2800" dirty="0" smtClean="0"/>
          </a:p>
          <a:p>
            <a:pPr marL="0" indent="0" algn="ctr">
              <a:buNone/>
            </a:pPr>
            <a:r>
              <a:rPr lang="vi-VN" sz="2800" dirty="0"/>
              <a:t>nirmamo </a:t>
            </a:r>
            <a:r>
              <a:rPr lang="vi-VN" sz="2800" dirty="0">
                <a:hlinkClick r:id="rId9" action="ppaction://hlinkfile"/>
              </a:rPr>
              <a:t>nirahańkāraḥ </a:t>
            </a:r>
            <a:endParaRPr lang="en-US" sz="2800" dirty="0" smtClean="0"/>
          </a:p>
          <a:p>
            <a:pPr marL="0" indent="0" algn="ctr">
              <a:buNone/>
            </a:pPr>
            <a:r>
              <a:rPr lang="vi-VN" sz="2800" dirty="0"/>
              <a:t>sañchinnāśeṣa-</a:t>
            </a:r>
            <a:r>
              <a:rPr lang="vi-VN" sz="2800" dirty="0">
                <a:hlinkClick r:id="rId10" action="ppaction://hlinkfile"/>
              </a:rPr>
              <a:t>bandhanaḥ</a:t>
            </a:r>
            <a:endParaRPr lang="en-US" sz="24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endParaRPr lang="en-US" sz="26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4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err="1">
                <a:hlinkClick r:id="rId11" action="ppaction://hlinkfile"/>
              </a:rPr>
              <a:t>Mahārāja</a:t>
            </a:r>
            <a:r>
              <a:rPr lang="en-US" sz="2800" dirty="0"/>
              <a:t> </a:t>
            </a:r>
            <a:r>
              <a:rPr lang="en-US" sz="2800" dirty="0" err="1">
                <a:hlinkClick r:id="rId12" action="ppaction://hlinkfile"/>
              </a:rPr>
              <a:t>Yudhiṣṭhira</a:t>
            </a:r>
            <a:r>
              <a:rPr lang="en-US" sz="2800" dirty="0"/>
              <a:t> at once relinquished all his garments, belt and ornaments of the royal order and became completely disinterested and unattached to everything</a:t>
            </a:r>
          </a:p>
        </p:txBody>
      </p:sp>
    </p:spTree>
    <p:extLst>
      <p:ext uri="{BB962C8B-B14F-4D97-AF65-F5344CB8AC3E}">
        <p14:creationId xmlns:p14="http://schemas.microsoft.com/office/powerpoint/2010/main" val="394314164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barn(inVertical)">
                                      <p:cBhvr>
                                        <p:cTn id="14" dur="500"/>
                                        <p:tgtEl>
                                          <p:spTgt spid="2">
                                            <p:txEl>
                                              <p:pRg st="2" end="2"/>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barn(inVertical)">
                                      <p:cBhvr>
                                        <p:cTn id="17" dur="500"/>
                                        <p:tgtEl>
                                          <p:spTgt spid="2">
                                            <p:txEl>
                                              <p:pRg st="3" end="3"/>
                                            </p:txEl>
                                          </p:spTgt>
                                        </p:tgtEl>
                                      </p:cBhvr>
                                    </p:animEffect>
                                  </p:childTnLst>
                                </p:cTn>
                              </p:par>
                              <p:par>
                                <p:cTn id="18" presetID="16" presetClass="entr" presetSubtype="21" fill="hold" nodeType="withEffect">
                                  <p:stCondLst>
                                    <p:cond delay="0"/>
                                  </p:stCondLst>
                                  <p:childTnLst>
                                    <p:set>
                                      <p:cBhvr>
                                        <p:cTn id="19" dur="1" fill="hold">
                                          <p:stCondLst>
                                            <p:cond delay="0"/>
                                          </p:stCondLst>
                                        </p:cTn>
                                        <p:tgtEl>
                                          <p:spTgt spid="2">
                                            <p:txEl>
                                              <p:pRg st="4" end="4"/>
                                            </p:txEl>
                                          </p:spTgt>
                                        </p:tgtEl>
                                        <p:attrNameLst>
                                          <p:attrName>style.visibility</p:attrName>
                                        </p:attrNameLst>
                                      </p:cBhvr>
                                      <p:to>
                                        <p:strVal val="visible"/>
                                      </p:to>
                                    </p:set>
                                    <p:animEffect transition="in" filter="barn(inVertical)">
                                      <p:cBhvr>
                                        <p:cTn id="20" dur="500"/>
                                        <p:tgtEl>
                                          <p:spTgt spid="2">
                                            <p:txEl>
                                              <p:pRg st="4" end="4"/>
                                            </p:txEl>
                                          </p:spTgt>
                                        </p:tgtEl>
                                      </p:cBhvr>
                                    </p:animEffect>
                                  </p:childTnLst>
                                </p:cTn>
                              </p:par>
                              <p:par>
                                <p:cTn id="21" presetID="21" presetClass="entr" presetSubtype="1" fill="hold" nodeType="withEffect">
                                  <p:stCondLst>
                                    <p:cond delay="0"/>
                                  </p:stCondLst>
                                  <p:childTnLst>
                                    <p:set>
                                      <p:cBhvr>
                                        <p:cTn id="22" dur="1" fill="hold">
                                          <p:stCondLst>
                                            <p:cond delay="0"/>
                                          </p:stCondLst>
                                        </p:cTn>
                                        <p:tgtEl>
                                          <p:spTgt spid="2">
                                            <p:txEl>
                                              <p:pRg st="5" end="5"/>
                                            </p:txEl>
                                          </p:spTgt>
                                        </p:tgtEl>
                                        <p:attrNameLst>
                                          <p:attrName>style.visibility</p:attrName>
                                        </p:attrNameLst>
                                      </p:cBhvr>
                                      <p:to>
                                        <p:strVal val="visible"/>
                                      </p:to>
                                    </p:set>
                                    <p:animEffect transition="in" filter="wheel(1)">
                                      <p:cBhvr>
                                        <p:cTn id="23" dur="2000"/>
                                        <p:tgtEl>
                                          <p:spTgt spid="2">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6" presetClass="entr" presetSubtype="0" fill="hold" nodeType="click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wipe(down)">
                                      <p:cBhvr>
                                        <p:cTn id="28" dur="580">
                                          <p:stCondLst>
                                            <p:cond delay="0"/>
                                          </p:stCondLst>
                                        </p:cTn>
                                        <p:tgtEl>
                                          <p:spTgt spid="2">
                                            <p:txEl>
                                              <p:pRg st="7" end="7"/>
                                            </p:txEl>
                                          </p:spTgt>
                                        </p:tgtEl>
                                      </p:cBhvr>
                                    </p:animEffect>
                                    <p:anim calcmode="lin" valueType="num">
                                      <p:cBhvr>
                                        <p:cTn id="29"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2">
                                            <p:txEl>
                                              <p:pRg st="7" end="7"/>
                                            </p:txEl>
                                          </p:spTgt>
                                        </p:tgtEl>
                                      </p:cBhvr>
                                      <p:to x="100000" y="60000"/>
                                    </p:animScale>
                                    <p:animScale>
                                      <p:cBhvr>
                                        <p:cTn id="35" dur="166" decel="50000">
                                          <p:stCondLst>
                                            <p:cond delay="676"/>
                                          </p:stCondLst>
                                        </p:cTn>
                                        <p:tgtEl>
                                          <p:spTgt spid="2">
                                            <p:txEl>
                                              <p:pRg st="7" end="7"/>
                                            </p:txEl>
                                          </p:spTgt>
                                        </p:tgtEl>
                                      </p:cBhvr>
                                      <p:to x="100000" y="100000"/>
                                    </p:animScale>
                                    <p:animScale>
                                      <p:cBhvr>
                                        <p:cTn id="36" dur="26">
                                          <p:stCondLst>
                                            <p:cond delay="1312"/>
                                          </p:stCondLst>
                                        </p:cTn>
                                        <p:tgtEl>
                                          <p:spTgt spid="2">
                                            <p:txEl>
                                              <p:pRg st="7" end="7"/>
                                            </p:txEl>
                                          </p:spTgt>
                                        </p:tgtEl>
                                      </p:cBhvr>
                                      <p:to x="100000" y="80000"/>
                                    </p:animScale>
                                    <p:animScale>
                                      <p:cBhvr>
                                        <p:cTn id="37" dur="166" decel="50000">
                                          <p:stCondLst>
                                            <p:cond delay="1338"/>
                                          </p:stCondLst>
                                        </p:cTn>
                                        <p:tgtEl>
                                          <p:spTgt spid="2">
                                            <p:txEl>
                                              <p:pRg st="7" end="7"/>
                                            </p:txEl>
                                          </p:spTgt>
                                        </p:tgtEl>
                                      </p:cBhvr>
                                      <p:to x="100000" y="100000"/>
                                    </p:animScale>
                                    <p:animScale>
                                      <p:cBhvr>
                                        <p:cTn id="38" dur="26">
                                          <p:stCondLst>
                                            <p:cond delay="1642"/>
                                          </p:stCondLst>
                                        </p:cTn>
                                        <p:tgtEl>
                                          <p:spTgt spid="2">
                                            <p:txEl>
                                              <p:pRg st="7" end="7"/>
                                            </p:txEl>
                                          </p:spTgt>
                                        </p:tgtEl>
                                      </p:cBhvr>
                                      <p:to x="100000" y="90000"/>
                                    </p:animScale>
                                    <p:animScale>
                                      <p:cBhvr>
                                        <p:cTn id="39" dur="166" decel="50000">
                                          <p:stCondLst>
                                            <p:cond delay="1668"/>
                                          </p:stCondLst>
                                        </p:cTn>
                                        <p:tgtEl>
                                          <p:spTgt spid="2">
                                            <p:txEl>
                                              <p:pRg st="7" end="7"/>
                                            </p:txEl>
                                          </p:spTgt>
                                        </p:tgtEl>
                                      </p:cBhvr>
                                      <p:to x="100000" y="100000"/>
                                    </p:animScale>
                                    <p:animScale>
                                      <p:cBhvr>
                                        <p:cTn id="40" dur="26">
                                          <p:stCondLst>
                                            <p:cond delay="1808"/>
                                          </p:stCondLst>
                                        </p:cTn>
                                        <p:tgtEl>
                                          <p:spTgt spid="2">
                                            <p:txEl>
                                              <p:pRg st="7" end="7"/>
                                            </p:txEl>
                                          </p:spTgt>
                                        </p:tgtEl>
                                      </p:cBhvr>
                                      <p:to x="100000" y="95000"/>
                                    </p:animScale>
                                    <p:animScale>
                                      <p:cBhvr>
                                        <p:cTn id="41" dur="166" decel="50000">
                                          <p:stCondLst>
                                            <p:cond delay="1834"/>
                                          </p:stCondLst>
                                        </p:cTn>
                                        <p:tgtEl>
                                          <p:spTgt spid="2">
                                            <p:txEl>
                                              <p:pRg st="7" end="7"/>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nodeType="clickEffect">
                                  <p:stCondLst>
                                    <p:cond delay="0"/>
                                  </p:stCondLst>
                                  <p:childTnLst>
                                    <p:set>
                                      <p:cBhvr>
                                        <p:cTn id="45" dur="1" fill="hold">
                                          <p:stCondLst>
                                            <p:cond delay="0"/>
                                          </p:stCondLst>
                                        </p:cTn>
                                        <p:tgtEl>
                                          <p:spTgt spid="2">
                                            <p:txEl>
                                              <p:pRg st="9" end="9"/>
                                            </p:txEl>
                                          </p:spTgt>
                                        </p:tgtEl>
                                        <p:attrNameLst>
                                          <p:attrName>style.visibility</p:attrName>
                                        </p:attrNameLst>
                                      </p:cBhvr>
                                      <p:to>
                                        <p:strVal val="visible"/>
                                      </p:to>
                                    </p:set>
                                    <p:animEffect transition="in" filter="barn(inVertical)">
                                      <p:cBhvr>
                                        <p:cTn id="46" dur="5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15400" cy="6705600"/>
          </a:xfrm>
        </p:spPr>
        <p:txBody>
          <a:bodyPr/>
          <a:lstStyle/>
          <a:p>
            <a:pPr>
              <a:buFont typeface="Wingdings" pitchFamily="2" charset="2"/>
              <a:buChar char="Ø"/>
            </a:pPr>
            <a:r>
              <a:rPr lang="en-US" b="1" i="1" u="sng" dirty="0" smtClean="0"/>
              <a:t>Qualification to associate with Lord? </a:t>
            </a:r>
          </a:p>
          <a:p>
            <a:pPr lvl="1">
              <a:buFont typeface="Wingdings" pitchFamily="2" charset="2"/>
              <a:buChar char="Ø"/>
            </a:pPr>
            <a:r>
              <a:rPr lang="en-US" sz="3200" dirty="0" smtClean="0">
                <a:latin typeface="+mj-lt"/>
              </a:rPr>
              <a:t>Purified of  Material contamination.</a:t>
            </a:r>
          </a:p>
          <a:p>
            <a:pPr lvl="1">
              <a:buFont typeface="Wingdings" pitchFamily="2" charset="2"/>
              <a:buChar char="Ø"/>
            </a:pPr>
            <a:endParaRPr lang="en-US" sz="3200" dirty="0" smtClean="0">
              <a:latin typeface="+mj-lt"/>
            </a:endParaRPr>
          </a:p>
          <a:p>
            <a:pPr>
              <a:buFont typeface="Wingdings" pitchFamily="2" charset="2"/>
              <a:buChar char="Ø"/>
            </a:pPr>
            <a:r>
              <a:rPr lang="en-US" b="1" i="1" u="sng" dirty="0" smtClean="0"/>
              <a:t>How did </a:t>
            </a:r>
            <a:r>
              <a:rPr lang="en-US" b="1" i="1" u="sng" dirty="0" err="1" smtClean="0"/>
              <a:t>Yudhistir</a:t>
            </a:r>
            <a:r>
              <a:rPr lang="en-US" b="1" i="1" u="sng" dirty="0" smtClean="0"/>
              <a:t> </a:t>
            </a:r>
            <a:r>
              <a:rPr lang="en-US" b="1" i="1" u="sng" dirty="0" err="1" smtClean="0"/>
              <a:t>Maharaj</a:t>
            </a:r>
            <a:r>
              <a:rPr lang="en-US" b="1" i="1" u="sng" dirty="0" smtClean="0"/>
              <a:t> become “Purified”? </a:t>
            </a:r>
            <a:endParaRPr lang="en-US" b="1" i="1" u="sng" dirty="0"/>
          </a:p>
          <a:p>
            <a:pPr lvl="1">
              <a:buFont typeface="Wingdings" pitchFamily="2" charset="2"/>
              <a:buChar char="Ø"/>
            </a:pPr>
            <a:r>
              <a:rPr lang="en-US" sz="3200" dirty="0" smtClean="0"/>
              <a:t>Gave </a:t>
            </a:r>
            <a:r>
              <a:rPr lang="en-US" sz="3200" dirty="0"/>
              <a:t>up his royal opulence, relinquishing his royal dress and </a:t>
            </a:r>
            <a:r>
              <a:rPr lang="en-US" sz="3200" dirty="0" smtClean="0"/>
              <a:t>garments</a:t>
            </a:r>
          </a:p>
          <a:p>
            <a:pPr lvl="1">
              <a:buFont typeface="Wingdings" pitchFamily="2" charset="2"/>
              <a:buChar char="Ø"/>
            </a:pPr>
            <a:r>
              <a:rPr lang="en-US" sz="3200" dirty="0" smtClean="0">
                <a:hlinkClick r:id="rId2" action="ppaction://hlinkfile"/>
              </a:rPr>
              <a:t>Took up </a:t>
            </a:r>
            <a:r>
              <a:rPr lang="en-US" sz="3200" dirty="0" err="1" smtClean="0">
                <a:hlinkClick r:id="rId2" action="ppaction://hlinkfile"/>
              </a:rPr>
              <a:t>kaṣāya</a:t>
            </a:r>
            <a:r>
              <a:rPr lang="en-US" sz="3200" dirty="0"/>
              <a:t>, or saffron loincloth of a </a:t>
            </a:r>
            <a:r>
              <a:rPr lang="en-US" sz="3200" dirty="0" err="1">
                <a:hlinkClick r:id="rId3" action="ppaction://hlinkfile"/>
              </a:rPr>
              <a:t>sannyāsī</a:t>
            </a:r>
            <a:r>
              <a:rPr lang="en-US" sz="3200" dirty="0" smtClean="0"/>
              <a:t>,</a:t>
            </a:r>
          </a:p>
          <a:p>
            <a:pPr lvl="1">
              <a:buFont typeface="Wingdings" pitchFamily="2" charset="2"/>
              <a:buChar char="Ø"/>
            </a:pPr>
            <a:r>
              <a:rPr lang="en-US" sz="3200" dirty="0" err="1" smtClean="0">
                <a:hlinkClick r:id="rId2" action="ppaction://hlinkfile"/>
              </a:rPr>
              <a:t>Kaṣāya</a:t>
            </a:r>
            <a:r>
              <a:rPr lang="en-US" sz="3200" dirty="0" smtClean="0"/>
              <a:t> – Indicates </a:t>
            </a:r>
            <a:r>
              <a:rPr lang="en-US" sz="3200" dirty="0"/>
              <a:t>freedom from all attractive material </a:t>
            </a:r>
            <a:r>
              <a:rPr lang="en-US" sz="3200" dirty="0" smtClean="0"/>
              <a:t>garments</a:t>
            </a:r>
          </a:p>
          <a:p>
            <a:pPr lvl="1">
              <a:buFont typeface="Wingdings" pitchFamily="2" charset="2"/>
              <a:buChar char="Ø"/>
            </a:pPr>
            <a:r>
              <a:rPr lang="en-US" sz="3200" dirty="0" smtClean="0">
                <a:latin typeface="+mj-lt"/>
              </a:rPr>
              <a:t>Disinterested in Kingdom &amp; Family</a:t>
            </a:r>
          </a:p>
          <a:p>
            <a:pPr lvl="1">
              <a:buFont typeface="Wingdings" pitchFamily="2" charset="2"/>
              <a:buChar char="Ø"/>
            </a:pPr>
            <a:r>
              <a:rPr lang="en-US" sz="3200" dirty="0" smtClean="0">
                <a:latin typeface="+mj-lt"/>
              </a:rPr>
              <a:t>Attachment to Designations - Material impurity</a:t>
            </a:r>
          </a:p>
          <a:p>
            <a:pPr lvl="0">
              <a:buFont typeface="Wingdings" pitchFamily="2" charset="2"/>
              <a:buChar char="Ø"/>
            </a:pPr>
            <a:endParaRPr lang="en-US" sz="2400" dirty="0" smtClean="0"/>
          </a:p>
          <a:p>
            <a:pPr marL="457200" lvl="1" indent="0">
              <a:buNone/>
            </a:pPr>
            <a:endParaRPr lang="en-US" sz="2000" dirty="0" smtClean="0"/>
          </a:p>
        </p:txBody>
      </p:sp>
    </p:spTree>
    <p:extLst>
      <p:ext uri="{BB962C8B-B14F-4D97-AF65-F5344CB8AC3E}">
        <p14:creationId xmlns:p14="http://schemas.microsoft.com/office/powerpoint/2010/main" val="210336012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15</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41</a:t>
            </a:r>
          </a:p>
          <a:p>
            <a:pPr marL="0" indent="0" algn="ctr">
              <a:buNone/>
            </a:pPr>
            <a:endParaRPr lang="en-US" sz="2800" dirty="0" smtClean="0"/>
          </a:p>
          <a:p>
            <a:pPr marL="0" indent="0" algn="ctr">
              <a:buNone/>
            </a:pPr>
            <a:r>
              <a:rPr lang="vi-VN" sz="2800" dirty="0">
                <a:hlinkClick r:id="rId3" action="ppaction://hlinkfile"/>
              </a:rPr>
              <a:t>vācaḿ</a:t>
            </a:r>
            <a:r>
              <a:rPr lang="vi-VN" sz="2800" dirty="0"/>
              <a:t> </a:t>
            </a:r>
            <a:r>
              <a:rPr lang="vi-VN" sz="2800" dirty="0">
                <a:hlinkClick r:id="rId4" action="ppaction://hlinkfile"/>
              </a:rPr>
              <a:t>juhāva</a:t>
            </a:r>
            <a:r>
              <a:rPr lang="vi-VN" sz="2800" dirty="0"/>
              <a:t> </a:t>
            </a:r>
            <a:r>
              <a:rPr lang="vi-VN" sz="2800" dirty="0">
                <a:hlinkClick r:id="rId5" action="ppaction://hlinkfile"/>
              </a:rPr>
              <a:t>manasi </a:t>
            </a:r>
            <a:endParaRPr lang="en-US" sz="2800" dirty="0" smtClean="0"/>
          </a:p>
          <a:p>
            <a:pPr marL="0" indent="0" algn="ctr">
              <a:buNone/>
            </a:pPr>
            <a:r>
              <a:rPr lang="vi-VN" sz="2800" dirty="0">
                <a:hlinkClick r:id="rId6" action="ppaction://hlinkfile"/>
              </a:rPr>
              <a:t>tat</a:t>
            </a:r>
            <a:r>
              <a:rPr lang="vi-VN" sz="2800" dirty="0"/>
              <a:t> </a:t>
            </a:r>
            <a:r>
              <a:rPr lang="vi-VN" sz="2800" dirty="0">
                <a:hlinkClick r:id="rId7" action="ppaction://hlinkfile"/>
              </a:rPr>
              <a:t>prāṇa</a:t>
            </a:r>
            <a:r>
              <a:rPr lang="vi-VN" sz="2800" dirty="0"/>
              <a:t> </a:t>
            </a:r>
            <a:r>
              <a:rPr lang="vi-VN" sz="2800" dirty="0">
                <a:hlinkClick r:id="rId8" action="ppaction://hlinkfile"/>
              </a:rPr>
              <a:t>itare</a:t>
            </a:r>
            <a:r>
              <a:rPr lang="vi-VN" sz="2800" dirty="0"/>
              <a:t> </a:t>
            </a:r>
            <a:r>
              <a:rPr lang="vi-VN" sz="2800" dirty="0">
                <a:hlinkClick r:id="rId9" action="ppaction://hlinkfile"/>
              </a:rPr>
              <a:t>ca</a:t>
            </a:r>
            <a:r>
              <a:rPr lang="vi-VN" sz="2800" dirty="0"/>
              <a:t> </a:t>
            </a:r>
            <a:r>
              <a:rPr lang="vi-VN" sz="2800" dirty="0">
                <a:hlinkClick r:id="rId10" action="ppaction://hlinkfile"/>
              </a:rPr>
              <a:t>tam </a:t>
            </a:r>
            <a:endParaRPr lang="en-US" sz="2800" dirty="0" smtClean="0"/>
          </a:p>
          <a:p>
            <a:pPr marL="0" indent="0" algn="ctr">
              <a:buNone/>
            </a:pPr>
            <a:r>
              <a:rPr lang="vi-VN" sz="2800" dirty="0"/>
              <a:t>mṛtyāv </a:t>
            </a:r>
            <a:r>
              <a:rPr lang="vi-VN" sz="2800" dirty="0">
                <a:hlinkClick r:id="rId11" action="ppaction://hlinkfile"/>
              </a:rPr>
              <a:t>apānaḿ</a:t>
            </a:r>
            <a:r>
              <a:rPr lang="vi-VN" sz="2800" dirty="0"/>
              <a:t> sotsargaḿ </a:t>
            </a:r>
            <a:endParaRPr lang="en-US" sz="2800" dirty="0" smtClean="0"/>
          </a:p>
          <a:p>
            <a:pPr marL="0" indent="0" algn="ctr">
              <a:buNone/>
            </a:pPr>
            <a:r>
              <a:rPr lang="vi-VN" sz="2800" dirty="0">
                <a:hlinkClick r:id="rId10" action="ppaction://hlinkfile"/>
              </a:rPr>
              <a:t>taḿ</a:t>
            </a:r>
            <a:r>
              <a:rPr lang="vi-VN" sz="2800" dirty="0"/>
              <a:t> </a:t>
            </a:r>
            <a:r>
              <a:rPr lang="vi-VN" sz="2800" dirty="0">
                <a:hlinkClick r:id="rId12" action="ppaction://hlinkfile"/>
              </a:rPr>
              <a:t>pañcatve</a:t>
            </a:r>
            <a:r>
              <a:rPr lang="vi-VN" sz="2800" dirty="0"/>
              <a:t> hy </a:t>
            </a:r>
            <a:r>
              <a:rPr lang="vi-VN" sz="2800" dirty="0">
                <a:hlinkClick r:id="rId13" action="ppaction://hlinkfile"/>
              </a:rPr>
              <a:t>ajohavīt </a:t>
            </a:r>
            <a:endParaRPr lang="en-US" sz="2800" dirty="0" smtClean="0"/>
          </a:p>
          <a:p>
            <a:pPr marL="0" indent="0" algn="ctr">
              <a:buNone/>
            </a:pP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6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800" dirty="0"/>
              <a:t>Then he amalgamated all the sense organs into the mind, then the mind into life, life into breathing, his total existence into the embodiment of the five elements, and his body into death. Then, as pure self, he became free from the material conception of life.</a:t>
            </a:r>
          </a:p>
        </p:txBody>
      </p:sp>
    </p:spTree>
    <p:extLst>
      <p:ext uri="{BB962C8B-B14F-4D97-AF65-F5344CB8AC3E}">
        <p14:creationId xmlns:p14="http://schemas.microsoft.com/office/powerpoint/2010/main" val="224328730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 calcmode="lin" valueType="num">
                                      <p:cBhvr additive="base">
                                        <p:cTn id="24"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2">
                                            <p:txEl>
                                              <p:pRg st="4" end="4"/>
                                            </p:txEl>
                                          </p:spTgt>
                                        </p:tgtEl>
                                        <p:attrNameLst>
                                          <p:attrName>ppt_y</p:attrName>
                                        </p:attrNameLst>
                                      </p:cBhvr>
                                      <p:tavLst>
                                        <p:tav tm="0">
                                          <p:val>
                                            <p:strVal val="1+#ppt_h/2"/>
                                          </p:val>
                                        </p:tav>
                                        <p:tav tm="100000">
                                          <p:val>
                                            <p:strVal val="#ppt_y"/>
                                          </p:val>
                                        </p:tav>
                                      </p:tavLst>
                                    </p:anim>
                                  </p:childTnLst>
                                </p:cTn>
                              </p:par>
                              <p:par>
                                <p:cTn id="26" presetID="26" presetClass="entr" presetSubtype="0" fill="hold" nodeType="with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wipe(down)">
                                      <p:cBhvr>
                                        <p:cTn id="28" dur="580">
                                          <p:stCondLst>
                                            <p:cond delay="0"/>
                                          </p:stCondLst>
                                        </p:cTn>
                                        <p:tgtEl>
                                          <p:spTgt spid="2">
                                            <p:txEl>
                                              <p:pRg st="5" end="5"/>
                                            </p:txEl>
                                          </p:spTgt>
                                        </p:tgtEl>
                                      </p:cBhvr>
                                    </p:animEffect>
                                    <p:anim calcmode="lin" valueType="num">
                                      <p:cBhvr>
                                        <p:cTn id="29"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30"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31"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32"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33"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34" dur="26">
                                          <p:stCondLst>
                                            <p:cond delay="650"/>
                                          </p:stCondLst>
                                        </p:cTn>
                                        <p:tgtEl>
                                          <p:spTgt spid="2">
                                            <p:txEl>
                                              <p:pRg st="5" end="5"/>
                                            </p:txEl>
                                          </p:spTgt>
                                        </p:tgtEl>
                                      </p:cBhvr>
                                      <p:to x="100000" y="60000"/>
                                    </p:animScale>
                                    <p:animScale>
                                      <p:cBhvr>
                                        <p:cTn id="35" dur="166" decel="50000">
                                          <p:stCondLst>
                                            <p:cond delay="676"/>
                                          </p:stCondLst>
                                        </p:cTn>
                                        <p:tgtEl>
                                          <p:spTgt spid="2">
                                            <p:txEl>
                                              <p:pRg st="5" end="5"/>
                                            </p:txEl>
                                          </p:spTgt>
                                        </p:tgtEl>
                                      </p:cBhvr>
                                      <p:to x="100000" y="100000"/>
                                    </p:animScale>
                                    <p:animScale>
                                      <p:cBhvr>
                                        <p:cTn id="36" dur="26">
                                          <p:stCondLst>
                                            <p:cond delay="1312"/>
                                          </p:stCondLst>
                                        </p:cTn>
                                        <p:tgtEl>
                                          <p:spTgt spid="2">
                                            <p:txEl>
                                              <p:pRg st="5" end="5"/>
                                            </p:txEl>
                                          </p:spTgt>
                                        </p:tgtEl>
                                      </p:cBhvr>
                                      <p:to x="100000" y="80000"/>
                                    </p:animScale>
                                    <p:animScale>
                                      <p:cBhvr>
                                        <p:cTn id="37" dur="166" decel="50000">
                                          <p:stCondLst>
                                            <p:cond delay="1338"/>
                                          </p:stCondLst>
                                        </p:cTn>
                                        <p:tgtEl>
                                          <p:spTgt spid="2">
                                            <p:txEl>
                                              <p:pRg st="5" end="5"/>
                                            </p:txEl>
                                          </p:spTgt>
                                        </p:tgtEl>
                                      </p:cBhvr>
                                      <p:to x="100000" y="100000"/>
                                    </p:animScale>
                                    <p:animScale>
                                      <p:cBhvr>
                                        <p:cTn id="38" dur="26">
                                          <p:stCondLst>
                                            <p:cond delay="1642"/>
                                          </p:stCondLst>
                                        </p:cTn>
                                        <p:tgtEl>
                                          <p:spTgt spid="2">
                                            <p:txEl>
                                              <p:pRg st="5" end="5"/>
                                            </p:txEl>
                                          </p:spTgt>
                                        </p:tgtEl>
                                      </p:cBhvr>
                                      <p:to x="100000" y="90000"/>
                                    </p:animScale>
                                    <p:animScale>
                                      <p:cBhvr>
                                        <p:cTn id="39" dur="166" decel="50000">
                                          <p:stCondLst>
                                            <p:cond delay="1668"/>
                                          </p:stCondLst>
                                        </p:cTn>
                                        <p:tgtEl>
                                          <p:spTgt spid="2">
                                            <p:txEl>
                                              <p:pRg st="5" end="5"/>
                                            </p:txEl>
                                          </p:spTgt>
                                        </p:tgtEl>
                                      </p:cBhvr>
                                      <p:to x="100000" y="100000"/>
                                    </p:animScale>
                                    <p:animScale>
                                      <p:cBhvr>
                                        <p:cTn id="40" dur="26">
                                          <p:stCondLst>
                                            <p:cond delay="1808"/>
                                          </p:stCondLst>
                                        </p:cTn>
                                        <p:tgtEl>
                                          <p:spTgt spid="2">
                                            <p:txEl>
                                              <p:pRg st="5" end="5"/>
                                            </p:txEl>
                                          </p:spTgt>
                                        </p:tgtEl>
                                      </p:cBhvr>
                                      <p:to x="100000" y="95000"/>
                                    </p:animScale>
                                    <p:animScale>
                                      <p:cBhvr>
                                        <p:cTn id="41" dur="166" decel="50000">
                                          <p:stCondLst>
                                            <p:cond delay="1834"/>
                                          </p:stCondLst>
                                        </p:cTn>
                                        <p:tgtEl>
                                          <p:spTgt spid="2">
                                            <p:txEl>
                                              <p:pRg st="5" end="5"/>
                                            </p:txEl>
                                          </p:spTgt>
                                        </p:tgtEl>
                                      </p:cBhvr>
                                      <p:to x="100000" y="100000"/>
                                    </p:animScale>
                                  </p:childTnLst>
                                </p:cTn>
                              </p:par>
                            </p:childTnLst>
                          </p:cTn>
                        </p:par>
                      </p:childTnLst>
                    </p:cTn>
                  </p:par>
                  <p:par>
                    <p:cTn id="42" fill="hold">
                      <p:stCondLst>
                        <p:cond delay="indefinite"/>
                      </p:stCondLst>
                      <p:childTnLst>
                        <p:par>
                          <p:cTn id="43" fill="hold">
                            <p:stCondLst>
                              <p:cond delay="0"/>
                            </p:stCondLst>
                            <p:childTnLst>
                              <p:par>
                                <p:cTn id="44" presetID="26" presetClass="entr" presetSubtype="0" fill="hold" nodeType="clickEffect">
                                  <p:stCondLst>
                                    <p:cond delay="0"/>
                                  </p:stCondLst>
                                  <p:childTnLst>
                                    <p:set>
                                      <p:cBhvr>
                                        <p:cTn id="45" dur="1" fill="hold">
                                          <p:stCondLst>
                                            <p:cond delay="0"/>
                                          </p:stCondLst>
                                        </p:cTn>
                                        <p:tgtEl>
                                          <p:spTgt spid="2">
                                            <p:txEl>
                                              <p:pRg st="7" end="7"/>
                                            </p:txEl>
                                          </p:spTgt>
                                        </p:tgtEl>
                                        <p:attrNameLst>
                                          <p:attrName>style.visibility</p:attrName>
                                        </p:attrNameLst>
                                      </p:cBhvr>
                                      <p:to>
                                        <p:strVal val="visible"/>
                                      </p:to>
                                    </p:set>
                                    <p:animEffect transition="in" filter="wipe(down)">
                                      <p:cBhvr>
                                        <p:cTn id="46" dur="580">
                                          <p:stCondLst>
                                            <p:cond delay="0"/>
                                          </p:stCondLst>
                                        </p:cTn>
                                        <p:tgtEl>
                                          <p:spTgt spid="2">
                                            <p:txEl>
                                              <p:pRg st="7" end="7"/>
                                            </p:txEl>
                                          </p:spTgt>
                                        </p:tgtEl>
                                      </p:cBhvr>
                                    </p:animEffect>
                                    <p:anim calcmode="lin" valueType="num">
                                      <p:cBhvr>
                                        <p:cTn id="47"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2">
                                            <p:txEl>
                                              <p:pRg st="7" end="7"/>
                                            </p:txEl>
                                          </p:spTgt>
                                        </p:tgtEl>
                                      </p:cBhvr>
                                      <p:to x="100000" y="60000"/>
                                    </p:animScale>
                                    <p:animScale>
                                      <p:cBhvr>
                                        <p:cTn id="53" dur="166" decel="50000">
                                          <p:stCondLst>
                                            <p:cond delay="676"/>
                                          </p:stCondLst>
                                        </p:cTn>
                                        <p:tgtEl>
                                          <p:spTgt spid="2">
                                            <p:txEl>
                                              <p:pRg st="7" end="7"/>
                                            </p:txEl>
                                          </p:spTgt>
                                        </p:tgtEl>
                                      </p:cBhvr>
                                      <p:to x="100000" y="100000"/>
                                    </p:animScale>
                                    <p:animScale>
                                      <p:cBhvr>
                                        <p:cTn id="54" dur="26">
                                          <p:stCondLst>
                                            <p:cond delay="1312"/>
                                          </p:stCondLst>
                                        </p:cTn>
                                        <p:tgtEl>
                                          <p:spTgt spid="2">
                                            <p:txEl>
                                              <p:pRg st="7" end="7"/>
                                            </p:txEl>
                                          </p:spTgt>
                                        </p:tgtEl>
                                      </p:cBhvr>
                                      <p:to x="100000" y="80000"/>
                                    </p:animScale>
                                    <p:animScale>
                                      <p:cBhvr>
                                        <p:cTn id="55" dur="166" decel="50000">
                                          <p:stCondLst>
                                            <p:cond delay="1338"/>
                                          </p:stCondLst>
                                        </p:cTn>
                                        <p:tgtEl>
                                          <p:spTgt spid="2">
                                            <p:txEl>
                                              <p:pRg st="7" end="7"/>
                                            </p:txEl>
                                          </p:spTgt>
                                        </p:tgtEl>
                                      </p:cBhvr>
                                      <p:to x="100000" y="100000"/>
                                    </p:animScale>
                                    <p:animScale>
                                      <p:cBhvr>
                                        <p:cTn id="56" dur="26">
                                          <p:stCondLst>
                                            <p:cond delay="1642"/>
                                          </p:stCondLst>
                                        </p:cTn>
                                        <p:tgtEl>
                                          <p:spTgt spid="2">
                                            <p:txEl>
                                              <p:pRg st="7" end="7"/>
                                            </p:txEl>
                                          </p:spTgt>
                                        </p:tgtEl>
                                      </p:cBhvr>
                                      <p:to x="100000" y="90000"/>
                                    </p:animScale>
                                    <p:animScale>
                                      <p:cBhvr>
                                        <p:cTn id="57" dur="166" decel="50000">
                                          <p:stCondLst>
                                            <p:cond delay="1668"/>
                                          </p:stCondLst>
                                        </p:cTn>
                                        <p:tgtEl>
                                          <p:spTgt spid="2">
                                            <p:txEl>
                                              <p:pRg st="7" end="7"/>
                                            </p:txEl>
                                          </p:spTgt>
                                        </p:tgtEl>
                                      </p:cBhvr>
                                      <p:to x="100000" y="100000"/>
                                    </p:animScale>
                                    <p:animScale>
                                      <p:cBhvr>
                                        <p:cTn id="58" dur="26">
                                          <p:stCondLst>
                                            <p:cond delay="1808"/>
                                          </p:stCondLst>
                                        </p:cTn>
                                        <p:tgtEl>
                                          <p:spTgt spid="2">
                                            <p:txEl>
                                              <p:pRg st="7" end="7"/>
                                            </p:txEl>
                                          </p:spTgt>
                                        </p:tgtEl>
                                      </p:cBhvr>
                                      <p:to x="100000" y="95000"/>
                                    </p:animScale>
                                    <p:animScale>
                                      <p:cBhvr>
                                        <p:cTn id="59" dur="166" decel="50000">
                                          <p:stCondLst>
                                            <p:cond delay="1834"/>
                                          </p:stCondLst>
                                        </p:cTn>
                                        <p:tgtEl>
                                          <p:spTgt spid="2">
                                            <p:txEl>
                                              <p:pRg st="7" end="7"/>
                                            </p:txEl>
                                          </p:spTgt>
                                        </p:tgtEl>
                                      </p:cBhvr>
                                      <p:to x="100000" y="100000"/>
                                    </p:animScale>
                                  </p:childTnLst>
                                </p:cTn>
                              </p:par>
                            </p:childTnLst>
                          </p:cTn>
                        </p:par>
                      </p:childTnLst>
                    </p:cTn>
                  </p:par>
                  <p:par>
                    <p:cTn id="60" fill="hold">
                      <p:stCondLst>
                        <p:cond delay="indefinite"/>
                      </p:stCondLst>
                      <p:childTnLst>
                        <p:par>
                          <p:cTn id="61" fill="hold">
                            <p:stCondLst>
                              <p:cond delay="0"/>
                            </p:stCondLst>
                            <p:childTnLst>
                              <p:par>
                                <p:cTn id="62" presetID="31" presetClass="entr" presetSubtype="0" fill="hold" nodeType="clickEffect">
                                  <p:stCondLst>
                                    <p:cond delay="0"/>
                                  </p:stCondLst>
                                  <p:childTnLst>
                                    <p:set>
                                      <p:cBhvr>
                                        <p:cTn id="63" dur="1" fill="hold">
                                          <p:stCondLst>
                                            <p:cond delay="0"/>
                                          </p:stCondLst>
                                        </p:cTn>
                                        <p:tgtEl>
                                          <p:spTgt spid="2">
                                            <p:txEl>
                                              <p:pRg st="9" end="9"/>
                                            </p:txEl>
                                          </p:spTgt>
                                        </p:tgtEl>
                                        <p:attrNameLst>
                                          <p:attrName>style.visibility</p:attrName>
                                        </p:attrNameLst>
                                      </p:cBhvr>
                                      <p:to>
                                        <p:strVal val="visible"/>
                                      </p:to>
                                    </p:set>
                                    <p:anim calcmode="lin" valueType="num">
                                      <p:cBhvr>
                                        <p:cTn id="64"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5"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66"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67"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15400" cy="6705600"/>
          </a:xfrm>
        </p:spPr>
        <p:txBody>
          <a:bodyPr/>
          <a:lstStyle/>
          <a:p>
            <a:pPr>
              <a:buFont typeface="Wingdings" pitchFamily="2" charset="2"/>
              <a:buChar char="Ø"/>
            </a:pPr>
            <a:r>
              <a:rPr lang="en-US" sz="2400" b="1" i="1" u="sng" dirty="0" smtClean="0"/>
              <a:t>How to become free by Yogic Process? </a:t>
            </a:r>
          </a:p>
          <a:p>
            <a:pPr lvl="1">
              <a:buFont typeface="Wingdings" pitchFamily="2" charset="2"/>
              <a:buChar char="Ø"/>
            </a:pPr>
            <a:endParaRPr lang="en-US" sz="2000" dirty="0">
              <a:latin typeface="+mj-lt"/>
            </a:endParaRPr>
          </a:p>
          <a:p>
            <a:pPr lvl="1">
              <a:buFont typeface="Wingdings" pitchFamily="2" charset="2"/>
              <a:buChar char="Ø"/>
            </a:pPr>
            <a:endParaRPr lang="en-US" sz="2000" dirty="0" smtClean="0">
              <a:latin typeface="+mj-lt"/>
            </a:endParaRPr>
          </a:p>
          <a:p>
            <a:pPr lvl="1">
              <a:buFont typeface="Wingdings" pitchFamily="2" charset="2"/>
              <a:buChar char="Ø"/>
            </a:pPr>
            <a:endParaRPr lang="en-US" sz="2000" dirty="0">
              <a:latin typeface="+mj-lt"/>
            </a:endParaRPr>
          </a:p>
          <a:p>
            <a:pPr lvl="1">
              <a:buFont typeface="Wingdings" pitchFamily="2" charset="2"/>
              <a:buChar char="Ø"/>
            </a:pPr>
            <a:endParaRPr lang="en-US" sz="2000" dirty="0" smtClean="0">
              <a:latin typeface="+mj-lt"/>
            </a:endParaRPr>
          </a:p>
          <a:p>
            <a:pPr lvl="1">
              <a:buFont typeface="Wingdings" pitchFamily="2" charset="2"/>
              <a:buChar char="Ø"/>
            </a:pPr>
            <a:endParaRPr lang="en-US" sz="2000" dirty="0">
              <a:latin typeface="+mj-lt"/>
            </a:endParaRPr>
          </a:p>
          <a:p>
            <a:pPr lvl="1">
              <a:buFont typeface="Wingdings" pitchFamily="2" charset="2"/>
              <a:buChar char="Ø"/>
            </a:pPr>
            <a:endParaRPr lang="en-US" sz="2000" dirty="0" smtClean="0">
              <a:latin typeface="+mj-lt"/>
            </a:endParaRPr>
          </a:p>
          <a:p>
            <a:pPr lvl="1">
              <a:buFont typeface="Wingdings" pitchFamily="2" charset="2"/>
              <a:buChar char="Ø"/>
            </a:pPr>
            <a:endParaRPr lang="en-US" sz="2000" dirty="0">
              <a:latin typeface="+mj-lt"/>
            </a:endParaRPr>
          </a:p>
          <a:p>
            <a:pPr lvl="1">
              <a:buFont typeface="Wingdings" pitchFamily="2" charset="2"/>
              <a:buChar char="Ø"/>
            </a:pPr>
            <a:r>
              <a:rPr lang="en-US" sz="2000" dirty="0" smtClean="0">
                <a:latin typeface="+mj-lt"/>
              </a:rPr>
              <a:t>Yoga System – Relinquish </a:t>
            </a:r>
            <a:r>
              <a:rPr lang="en-US" sz="2000" dirty="0" smtClean="0"/>
              <a:t>this </a:t>
            </a:r>
            <a:r>
              <a:rPr lang="en-US" sz="2000" dirty="0"/>
              <a:t>body, according to </a:t>
            </a:r>
            <a:r>
              <a:rPr lang="en-US" sz="2000" dirty="0" smtClean="0"/>
              <a:t>one’s own desire.</a:t>
            </a:r>
          </a:p>
          <a:p>
            <a:pPr lvl="1">
              <a:buFont typeface="Wingdings" pitchFamily="2" charset="2"/>
              <a:buChar char="Ø"/>
            </a:pPr>
            <a:r>
              <a:rPr lang="en-US" sz="2000" dirty="0" smtClean="0">
                <a:latin typeface="+mj-lt"/>
              </a:rPr>
              <a:t>Ex: </a:t>
            </a:r>
            <a:r>
              <a:rPr lang="en-US" sz="2000" dirty="0" err="1" smtClean="0">
                <a:latin typeface="+mj-lt"/>
              </a:rPr>
              <a:t>Bhishmadev</a:t>
            </a:r>
            <a:endParaRPr lang="en-US" sz="2000" dirty="0" smtClean="0">
              <a:latin typeface="+mj-lt"/>
            </a:endParaRPr>
          </a:p>
          <a:p>
            <a:pPr lvl="1">
              <a:buFont typeface="Wingdings" pitchFamily="2" charset="2"/>
              <a:buChar char="Ø"/>
            </a:pPr>
            <a:r>
              <a:rPr lang="en-US" sz="2000" dirty="0" err="1" smtClean="0">
                <a:latin typeface="+mj-lt"/>
              </a:rPr>
              <a:t>Rajarsi</a:t>
            </a:r>
            <a:r>
              <a:rPr lang="en-US" sz="2000" dirty="0" smtClean="0">
                <a:latin typeface="+mj-lt"/>
              </a:rPr>
              <a:t> - K</a:t>
            </a:r>
            <a:r>
              <a:rPr lang="en-US" sz="2000" dirty="0" smtClean="0"/>
              <a:t>ings who are as </a:t>
            </a:r>
            <a:r>
              <a:rPr lang="en-US" sz="2000" dirty="0"/>
              <a:t>good as </a:t>
            </a:r>
            <a:r>
              <a:rPr lang="en-US" sz="2000" dirty="0" err="1" smtClean="0"/>
              <a:t>rsis</a:t>
            </a:r>
            <a:r>
              <a:rPr lang="en-US" sz="2000" dirty="0"/>
              <a:t> </a:t>
            </a:r>
            <a:r>
              <a:rPr lang="en-US" sz="2000" dirty="0" smtClean="0"/>
              <a:t>– Not a Political Opportunist.</a:t>
            </a:r>
          </a:p>
          <a:p>
            <a:pPr lvl="1">
              <a:buFont typeface="Wingdings" pitchFamily="2" charset="2"/>
              <a:buChar char="Ø"/>
            </a:pPr>
            <a:r>
              <a:rPr lang="en-US" sz="2000" dirty="0" smtClean="0">
                <a:latin typeface="+mj-lt"/>
              </a:rPr>
              <a:t>Die to Live </a:t>
            </a:r>
          </a:p>
          <a:p>
            <a:pPr lvl="1">
              <a:buFont typeface="Wingdings" pitchFamily="2" charset="2"/>
              <a:buChar char="Ø"/>
            </a:pPr>
            <a:endParaRPr lang="en-US" sz="2000" dirty="0" smtClean="0">
              <a:latin typeface="+mj-lt"/>
            </a:endParaRPr>
          </a:p>
          <a:p>
            <a:pPr lvl="0">
              <a:buFont typeface="Wingdings" pitchFamily="2" charset="2"/>
              <a:buChar char="Ø"/>
            </a:pPr>
            <a:endParaRPr lang="en-US" sz="2400" dirty="0" smtClean="0"/>
          </a:p>
          <a:p>
            <a:pPr marL="457200" lvl="1" indent="0">
              <a:buNone/>
            </a:pPr>
            <a:endParaRPr lang="en-US" sz="2000" dirty="0" smtClean="0"/>
          </a:p>
        </p:txBody>
      </p:sp>
      <p:pic>
        <p:nvPicPr>
          <p:cNvPr id="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112" y="762000"/>
            <a:ext cx="8933688" cy="212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0208" y="4572000"/>
            <a:ext cx="8894064" cy="2209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1270416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heel(1)">
                                      <p:cBhvr>
                                        <p:cTn id="14" dur="2000"/>
                                        <p:tgtEl>
                                          <p:spTgt spid="3"/>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fade">
                                      <p:cBhvr>
                                        <p:cTn id="19" dur="1000"/>
                                        <p:tgtEl>
                                          <p:spTgt spid="2">
                                            <p:txEl>
                                              <p:pRg st="8" end="8"/>
                                            </p:txEl>
                                          </p:spTgt>
                                        </p:tgtEl>
                                      </p:cBhvr>
                                    </p:animEffect>
                                    <p:anim calcmode="lin" valueType="num">
                                      <p:cBhvr>
                                        <p:cTn id="2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9" end="9"/>
                                            </p:txEl>
                                          </p:spTgt>
                                        </p:tgtEl>
                                        <p:attrNameLst>
                                          <p:attrName>style.visibility</p:attrName>
                                        </p:attrNameLst>
                                      </p:cBhvr>
                                      <p:to>
                                        <p:strVal val="visible"/>
                                      </p:to>
                                    </p:set>
                                    <p:animEffect transition="in" filter="fade">
                                      <p:cBhvr>
                                        <p:cTn id="26" dur="1000"/>
                                        <p:tgtEl>
                                          <p:spTgt spid="2">
                                            <p:txEl>
                                              <p:pRg st="9" end="9"/>
                                            </p:txEl>
                                          </p:spTgt>
                                        </p:tgtEl>
                                      </p:cBhvr>
                                    </p:animEffect>
                                    <p:anim calcmode="lin" valueType="num">
                                      <p:cBhvr>
                                        <p:cTn id="27"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xEl>
                                              <p:pRg st="10" end="10"/>
                                            </p:txEl>
                                          </p:spTgt>
                                        </p:tgtEl>
                                        <p:attrNameLst>
                                          <p:attrName>style.visibility</p:attrName>
                                        </p:attrNameLst>
                                      </p:cBhvr>
                                      <p:to>
                                        <p:strVal val="visible"/>
                                      </p:to>
                                    </p:set>
                                    <p:animEffect transition="in" filter="fade">
                                      <p:cBhvr>
                                        <p:cTn id="33" dur="1000"/>
                                        <p:tgtEl>
                                          <p:spTgt spid="2">
                                            <p:txEl>
                                              <p:pRg st="10" end="10"/>
                                            </p:txEl>
                                          </p:spTgt>
                                        </p:tgtEl>
                                      </p:cBhvr>
                                    </p:animEffect>
                                    <p:anim calcmode="lin" valueType="num">
                                      <p:cBhvr>
                                        <p:cTn id="34"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35"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fade">
                                      <p:cBhvr>
                                        <p:cTn id="40" dur="1000"/>
                                        <p:tgtEl>
                                          <p:spTgt spid="2">
                                            <p:txEl>
                                              <p:pRg st="11" end="11"/>
                                            </p:txEl>
                                          </p:spTgt>
                                        </p:tgtEl>
                                      </p:cBhvr>
                                    </p:animEffect>
                                    <p:anim calcmode="lin" valueType="num">
                                      <p:cBhvr>
                                        <p:cTn id="41"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42"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1" presetClass="entr" presetSubtype="1" fill="hold" nodeType="clickEffect">
                                  <p:stCondLst>
                                    <p:cond delay="0"/>
                                  </p:stCondLst>
                                  <p:childTnLst>
                                    <p:set>
                                      <p:cBhvr>
                                        <p:cTn id="46" dur="1" fill="hold">
                                          <p:stCondLst>
                                            <p:cond delay="0"/>
                                          </p:stCondLst>
                                        </p:cTn>
                                        <p:tgtEl>
                                          <p:spTgt spid="4"/>
                                        </p:tgtEl>
                                        <p:attrNameLst>
                                          <p:attrName>style.visibility</p:attrName>
                                        </p:attrNameLst>
                                      </p:cBhvr>
                                      <p:to>
                                        <p:strVal val="visible"/>
                                      </p:to>
                                    </p:set>
                                    <p:animEffect transition="in" filter="wheel(1)">
                                      <p:cBhvr>
                                        <p:cTn id="4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4" descr="P:\01 VMMC Customization\Documents\Anjan's Directory\00 Active\Bhakti Vaibhava\SB 1.1.2\Pictures\suka.jpg"/>
          <p:cNvPicPr>
            <a:picLocks noChangeAspect="1" noChangeArrowheads="1"/>
          </p:cNvPicPr>
          <p:nvPr/>
        </p:nvPicPr>
        <p:blipFill>
          <a:blip r:embed="rId2">
            <a:lum bright="32000" contrast="-66000"/>
            <a:extLst>
              <a:ext uri="{28A0092B-C50C-407E-A947-70E740481C1C}">
                <a14:useLocalDpi xmlns:a14="http://schemas.microsoft.com/office/drawing/2010/main" val="0"/>
              </a:ext>
            </a:extLst>
          </a:blip>
          <a:srcRect/>
          <a:stretch>
            <a:fillRect/>
          </a:stretch>
        </p:blipFill>
        <p:spPr bwMode="auto">
          <a:xfrm>
            <a:off x="304800" y="304800"/>
            <a:ext cx="8541544" cy="6402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3124200" y="1676400"/>
            <a:ext cx="3581400" cy="584775"/>
          </a:xfrm>
          <a:prstGeom prst="rect">
            <a:avLst/>
          </a:prstGeom>
          <a:noFill/>
        </p:spPr>
        <p:txBody>
          <a:bodyPr wrap="square" rtlCol="0">
            <a:spAutoFit/>
          </a:bodyPr>
          <a:lstStyle/>
          <a:p>
            <a:r>
              <a:rPr lang="en-US" sz="3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1.15.36 – 1.15.44</a:t>
            </a:r>
            <a:endParaRPr lang="en-US" sz="3200" dirty="0"/>
          </a:p>
        </p:txBody>
      </p:sp>
      <p:sp>
        <p:nvSpPr>
          <p:cNvPr id="4" name="TextBox 3"/>
          <p:cNvSpPr txBox="1"/>
          <p:nvPr/>
        </p:nvSpPr>
        <p:spPr>
          <a:xfrm>
            <a:off x="1600200" y="609600"/>
            <a:ext cx="6400800" cy="923330"/>
          </a:xfrm>
          <a:prstGeom prst="rect">
            <a:avLst/>
          </a:prstGeom>
          <a:noFill/>
        </p:spPr>
        <p:txBody>
          <a:bodyPr wrap="square" rtlCol="0">
            <a:spAutoFit/>
          </a:bodyPr>
          <a:lstStyle/>
          <a:p>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Srimad</a:t>
            </a:r>
            <a:r>
              <a:rPr lang="en-US"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 </a:t>
            </a:r>
            <a:r>
              <a:rPr lang="en-US" sz="5400" b="1" dirty="0" err="1"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Bhagavatam</a:t>
            </a:r>
            <a:endParaRPr lang="en-US" sz="5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6" name="TextBox 5"/>
          <p:cNvSpPr txBox="1"/>
          <p:nvPr/>
        </p:nvSpPr>
        <p:spPr>
          <a:xfrm>
            <a:off x="4038600" y="5638800"/>
            <a:ext cx="4276724" cy="584775"/>
          </a:xfrm>
          <a:prstGeom prst="rect">
            <a:avLst/>
          </a:prstGeom>
          <a:noFill/>
        </p:spPr>
        <p:txBody>
          <a:bodyPr wrap="square" rtlCol="0">
            <a:spAutoFit/>
          </a:bodyPr>
          <a:lstStyle/>
          <a:p>
            <a:r>
              <a:rPr lang="en-US" sz="3200" dirty="0" smtClean="0"/>
              <a:t>By </a:t>
            </a:r>
            <a:r>
              <a:rPr lang="en-US" sz="3200" dirty="0" err="1" smtClean="0"/>
              <a:t>Nritya</a:t>
            </a:r>
            <a:r>
              <a:rPr lang="en-US" sz="3200" dirty="0" smtClean="0"/>
              <a:t> </a:t>
            </a:r>
            <a:r>
              <a:rPr lang="en-US" sz="3200" dirty="0" err="1" smtClean="0"/>
              <a:t>Gauranga</a:t>
            </a:r>
            <a:r>
              <a:rPr lang="en-US" sz="3200" dirty="0" smtClean="0"/>
              <a:t> Das</a:t>
            </a:r>
            <a:endParaRPr lang="en-US" sz="3200" dirty="0"/>
          </a:p>
        </p:txBody>
      </p:sp>
    </p:spTree>
    <p:extLst>
      <p:ext uri="{BB962C8B-B14F-4D97-AF65-F5344CB8AC3E}">
        <p14:creationId xmlns:p14="http://schemas.microsoft.com/office/powerpoint/2010/main" val="38506052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heel(1)">
                                      <p:cBhvr>
                                        <p:cTn id="15" dur="20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Effect transition="in" filter="wheel(1)">
                                      <p:cBhvr>
                                        <p:cTn id="20"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05600"/>
          </a:xfrm>
        </p:spPr>
        <p:txBody>
          <a:bodyPr/>
          <a:lstStyle/>
          <a:p>
            <a:pPr>
              <a:buFont typeface="Wingdings" pitchFamily="2" charset="2"/>
              <a:buChar char="Ø"/>
            </a:pPr>
            <a:r>
              <a:rPr lang="en-US" sz="2600" b="1" dirty="0" smtClean="0">
                <a:effectLst/>
              </a:rPr>
              <a:t>Why this yoga system impractical in Kali </a:t>
            </a:r>
            <a:r>
              <a:rPr lang="en-US" sz="2600" b="1" dirty="0" err="1" smtClean="0">
                <a:effectLst/>
              </a:rPr>
              <a:t>yuga</a:t>
            </a:r>
            <a:r>
              <a:rPr lang="en-US" sz="2600" b="1" dirty="0" smtClean="0">
                <a:effectLst/>
              </a:rPr>
              <a:t>?</a:t>
            </a:r>
          </a:p>
          <a:p>
            <a:pPr lvl="1">
              <a:buFont typeface="Wingdings" pitchFamily="2" charset="2"/>
              <a:buChar char="Ø"/>
            </a:pPr>
            <a:r>
              <a:rPr lang="en-US" sz="2600" dirty="0" smtClean="0">
                <a:effectLst/>
              </a:rPr>
              <a:t>No proper training is available.</a:t>
            </a:r>
          </a:p>
          <a:p>
            <a:pPr lvl="1">
              <a:buFont typeface="Wingdings" pitchFamily="2" charset="2"/>
              <a:buChar char="Ø"/>
            </a:pPr>
            <a:r>
              <a:rPr lang="en-US" sz="2600" dirty="0" smtClean="0">
                <a:effectLst/>
              </a:rPr>
              <a:t>No practice of </a:t>
            </a:r>
            <a:r>
              <a:rPr lang="en-US" sz="2600" dirty="0" err="1" smtClean="0">
                <a:effectLst/>
              </a:rPr>
              <a:t>Brahmacarya</a:t>
            </a:r>
            <a:r>
              <a:rPr lang="en-US" sz="2600" dirty="0" smtClean="0">
                <a:effectLst/>
              </a:rPr>
              <a:t>.</a:t>
            </a:r>
          </a:p>
          <a:p>
            <a:pPr>
              <a:buFont typeface="Wingdings" pitchFamily="2" charset="2"/>
              <a:buChar char="Ø"/>
            </a:pPr>
            <a:r>
              <a:rPr lang="en-US" sz="2600" b="1" dirty="0" smtClean="0">
                <a:effectLst/>
              </a:rPr>
              <a:t>Practical Application for the Age of Kali</a:t>
            </a:r>
          </a:p>
          <a:p>
            <a:pPr lvl="1">
              <a:buFont typeface="Wingdings" pitchFamily="2" charset="2"/>
              <a:buChar char="Ø"/>
            </a:pPr>
            <a:r>
              <a:rPr lang="en-US" sz="2600" dirty="0" smtClean="0">
                <a:effectLst/>
              </a:rPr>
              <a:t>BG 15.7 – </a:t>
            </a:r>
            <a:r>
              <a:rPr lang="en-US" sz="2600" dirty="0" err="1" smtClean="0">
                <a:effectLst/>
              </a:rPr>
              <a:t>Mamai</a:t>
            </a:r>
            <a:r>
              <a:rPr lang="en-US" sz="2600" dirty="0" smtClean="0">
                <a:effectLst/>
              </a:rPr>
              <a:t> </a:t>
            </a:r>
            <a:r>
              <a:rPr lang="en-US" sz="2600" dirty="0" err="1" smtClean="0">
                <a:effectLst/>
              </a:rPr>
              <a:t>Vamso</a:t>
            </a:r>
            <a:r>
              <a:rPr lang="en-US" sz="2600" dirty="0" smtClean="0">
                <a:effectLst/>
              </a:rPr>
              <a:t> </a:t>
            </a:r>
            <a:r>
              <a:rPr lang="en-US" sz="2600" dirty="0" err="1" smtClean="0">
                <a:effectLst/>
              </a:rPr>
              <a:t>Jiva</a:t>
            </a:r>
            <a:r>
              <a:rPr lang="en-US" sz="2600" dirty="0" smtClean="0">
                <a:effectLst/>
              </a:rPr>
              <a:t> </a:t>
            </a:r>
            <a:r>
              <a:rPr lang="en-US" sz="2600" dirty="0" err="1" smtClean="0">
                <a:effectLst/>
              </a:rPr>
              <a:t>Loke</a:t>
            </a:r>
            <a:r>
              <a:rPr lang="en-US" sz="2600" dirty="0" smtClean="0">
                <a:effectLst/>
              </a:rPr>
              <a:t>…</a:t>
            </a:r>
          </a:p>
          <a:p>
            <a:pPr lvl="1">
              <a:buFont typeface="Wingdings" pitchFamily="2" charset="2"/>
              <a:buChar char="Ø"/>
            </a:pPr>
            <a:r>
              <a:rPr lang="en-US" sz="2600" dirty="0">
                <a:effectLst/>
              </a:rPr>
              <a:t>Remedy – </a:t>
            </a:r>
            <a:r>
              <a:rPr lang="en-US" sz="2600" dirty="0" smtClean="0">
                <a:effectLst/>
              </a:rPr>
              <a:t>First control </a:t>
            </a:r>
            <a:r>
              <a:rPr lang="en-US" sz="2600" dirty="0">
                <a:effectLst/>
              </a:rPr>
              <a:t>the mind </a:t>
            </a:r>
            <a:r>
              <a:rPr lang="en-US" sz="2600" dirty="0" smtClean="0">
                <a:effectLst/>
              </a:rPr>
              <a:t>&amp; then the Senses. How?</a:t>
            </a:r>
          </a:p>
          <a:p>
            <a:pPr lvl="1">
              <a:buFont typeface="Wingdings" pitchFamily="2" charset="2"/>
              <a:buChar char="Ø"/>
            </a:pPr>
            <a:r>
              <a:rPr lang="en-US" sz="2600" dirty="0" smtClean="0"/>
              <a:t>Bhakti-yoga </a:t>
            </a:r>
            <a:r>
              <a:rPr lang="en-US" sz="2600" dirty="0"/>
              <a:t>system </a:t>
            </a:r>
            <a:r>
              <a:rPr lang="en-US" sz="2600" dirty="0" smtClean="0"/>
              <a:t>- Engage </a:t>
            </a:r>
            <a:r>
              <a:rPr lang="en-US" sz="2600" dirty="0"/>
              <a:t>the senses and the mind in </a:t>
            </a:r>
            <a:r>
              <a:rPr lang="en-US" sz="2600" dirty="0" err="1"/>
              <a:t>Krsna's</a:t>
            </a:r>
            <a:r>
              <a:rPr lang="en-US" sz="2600" dirty="0"/>
              <a:t> service</a:t>
            </a:r>
            <a:endParaRPr lang="en-US" sz="2600" dirty="0" smtClean="0">
              <a:effectLst/>
            </a:endParaRPr>
          </a:p>
          <a:p>
            <a:pPr lvl="1">
              <a:buFont typeface="Wingdings" pitchFamily="2" charset="2"/>
              <a:buChar char="Ø"/>
            </a:pPr>
            <a:r>
              <a:rPr lang="en-US" sz="2600" dirty="0" smtClean="0">
                <a:effectLst/>
              </a:rPr>
              <a:t>Ex </a:t>
            </a:r>
            <a:r>
              <a:rPr lang="en-US" sz="2600" dirty="0" err="1">
                <a:effectLst/>
              </a:rPr>
              <a:t>Ambarish</a:t>
            </a:r>
            <a:r>
              <a:rPr lang="en-US" sz="2600" dirty="0">
                <a:effectLst/>
              </a:rPr>
              <a:t> </a:t>
            </a:r>
            <a:r>
              <a:rPr lang="en-US" sz="2600" dirty="0" err="1" smtClean="0">
                <a:effectLst/>
              </a:rPr>
              <a:t>Maharaj</a:t>
            </a:r>
            <a:r>
              <a:rPr lang="en-US" sz="2600" dirty="0" smtClean="0">
                <a:effectLst/>
              </a:rPr>
              <a:t> - </a:t>
            </a:r>
            <a:r>
              <a:rPr lang="en-US" sz="2600" dirty="0"/>
              <a:t>Sa </a:t>
            </a:r>
            <a:r>
              <a:rPr lang="en-US" sz="2600" dirty="0" err="1"/>
              <a:t>vai</a:t>
            </a:r>
            <a:r>
              <a:rPr lang="en-US" sz="2600" dirty="0"/>
              <a:t> </a:t>
            </a:r>
            <a:r>
              <a:rPr lang="en-US" sz="2600" dirty="0" err="1"/>
              <a:t>manah</a:t>
            </a:r>
            <a:r>
              <a:rPr lang="en-US" sz="2600" dirty="0"/>
              <a:t> </a:t>
            </a:r>
            <a:r>
              <a:rPr lang="en-US" sz="2600" dirty="0" err="1" smtClean="0"/>
              <a:t>krsna-padaravindayoh</a:t>
            </a:r>
            <a:r>
              <a:rPr lang="en-US" sz="2600" dirty="0" smtClean="0"/>
              <a:t>…</a:t>
            </a:r>
            <a:endParaRPr lang="en-US" sz="2600" dirty="0" smtClean="0">
              <a:effectLst/>
            </a:endParaRPr>
          </a:p>
          <a:p>
            <a:pPr>
              <a:buFont typeface="Wingdings" pitchFamily="2" charset="2"/>
              <a:buChar char="Ø"/>
            </a:pPr>
            <a:r>
              <a:rPr lang="en-US" sz="2600" b="1" dirty="0" smtClean="0">
                <a:effectLst/>
              </a:rPr>
              <a:t>At </a:t>
            </a:r>
            <a:r>
              <a:rPr lang="en-US" sz="2600" b="1" dirty="0">
                <a:effectLst/>
              </a:rPr>
              <a:t>the time of death </a:t>
            </a:r>
            <a:r>
              <a:rPr lang="en-US" sz="2600" b="1" dirty="0" smtClean="0">
                <a:effectLst/>
              </a:rPr>
              <a:t>Lord </a:t>
            </a:r>
            <a:r>
              <a:rPr lang="en-US" sz="2600" b="1" dirty="0" err="1" smtClean="0">
                <a:effectLst/>
              </a:rPr>
              <a:t>Krsna</a:t>
            </a:r>
            <a:r>
              <a:rPr lang="en-US" sz="2600" b="1" dirty="0" smtClean="0">
                <a:effectLst/>
              </a:rPr>
              <a:t> </a:t>
            </a:r>
            <a:r>
              <a:rPr lang="en-US" sz="2600" b="1" dirty="0">
                <a:effectLst/>
              </a:rPr>
              <a:t>will help us. How?</a:t>
            </a:r>
          </a:p>
          <a:p>
            <a:pPr lvl="1">
              <a:buFont typeface="Wingdings" pitchFamily="2" charset="2"/>
              <a:buChar char="Ø"/>
            </a:pPr>
            <a:r>
              <a:rPr lang="en-US" sz="2600" i="1" dirty="0"/>
              <a:t>SB 1.2.17  - </a:t>
            </a:r>
            <a:r>
              <a:rPr lang="en-US" sz="2600" i="1" dirty="0" err="1"/>
              <a:t>srnvatam</a:t>
            </a:r>
            <a:r>
              <a:rPr lang="en-US" sz="2600" i="1" dirty="0"/>
              <a:t> </a:t>
            </a:r>
            <a:r>
              <a:rPr lang="en-US" sz="2600" i="1" dirty="0" err="1"/>
              <a:t>sva-kathah</a:t>
            </a:r>
            <a:r>
              <a:rPr lang="en-US" sz="2600" i="1" dirty="0"/>
              <a:t> </a:t>
            </a:r>
            <a:r>
              <a:rPr lang="en-US" sz="2600" i="1" dirty="0" err="1"/>
              <a:t>krsnah</a:t>
            </a:r>
            <a:r>
              <a:rPr lang="en-US" sz="2600" i="1" dirty="0"/>
              <a:t>…</a:t>
            </a:r>
          </a:p>
          <a:p>
            <a:pPr lvl="1">
              <a:buFont typeface="Wingdings" pitchFamily="2" charset="2"/>
              <a:buChar char="Ø"/>
            </a:pPr>
            <a:r>
              <a:rPr lang="en-US" sz="2600" i="1" dirty="0"/>
              <a:t>BG 8.5 - </a:t>
            </a:r>
            <a:r>
              <a:rPr lang="en-US" sz="2600" dirty="0">
                <a:hlinkClick r:id="rId2" action="ppaction://hlinkfile"/>
              </a:rPr>
              <a:t>anta</a:t>
            </a:r>
            <a:r>
              <a:rPr lang="en-US" sz="2600" dirty="0"/>
              <a:t>-</a:t>
            </a:r>
            <a:r>
              <a:rPr lang="en-US" sz="2600" dirty="0" err="1">
                <a:hlinkClick r:id="rId3" action="ppaction://hlinkfile"/>
              </a:rPr>
              <a:t>kāle</a:t>
            </a:r>
            <a:r>
              <a:rPr lang="en-US" sz="2600" dirty="0"/>
              <a:t> </a:t>
            </a:r>
            <a:r>
              <a:rPr lang="en-US" sz="2600" dirty="0" err="1">
                <a:hlinkClick r:id="rId4" action="ppaction://hlinkfile"/>
              </a:rPr>
              <a:t>ca</a:t>
            </a:r>
            <a:r>
              <a:rPr lang="en-US" sz="2600" dirty="0"/>
              <a:t> </a:t>
            </a:r>
            <a:r>
              <a:rPr lang="en-US" sz="2600" dirty="0" err="1">
                <a:hlinkClick r:id="rId5" action="ppaction://hlinkfile"/>
              </a:rPr>
              <a:t>mām</a:t>
            </a:r>
            <a:r>
              <a:rPr lang="en-US" sz="2600" dirty="0"/>
              <a:t> </a:t>
            </a:r>
            <a:r>
              <a:rPr lang="en-US" sz="2600" dirty="0" err="1">
                <a:hlinkClick r:id="rId6" action="ppaction://hlinkfile"/>
              </a:rPr>
              <a:t>eva</a:t>
            </a:r>
            <a:r>
              <a:rPr lang="en-US" sz="2600" dirty="0"/>
              <a:t>…</a:t>
            </a:r>
            <a:endParaRPr lang="en-US" sz="2600" i="1" dirty="0"/>
          </a:p>
          <a:p>
            <a:pPr lvl="1">
              <a:buFont typeface="Wingdings" pitchFamily="2" charset="2"/>
              <a:buChar char="Ø"/>
            </a:pPr>
            <a:r>
              <a:rPr lang="en-US" sz="2600" i="1" dirty="0"/>
              <a:t>BG 10.10]  -</a:t>
            </a:r>
            <a:r>
              <a:rPr lang="en-US" sz="2600" dirty="0">
                <a:effectLst/>
              </a:rPr>
              <a:t> </a:t>
            </a:r>
            <a:r>
              <a:rPr lang="en-US" sz="2600" i="1" dirty="0" err="1"/>
              <a:t>tesam</a:t>
            </a:r>
            <a:r>
              <a:rPr lang="en-US" sz="2600" i="1" dirty="0"/>
              <a:t> </a:t>
            </a:r>
            <a:r>
              <a:rPr lang="en-US" sz="2600" i="1" dirty="0" err="1"/>
              <a:t>satata-yuktanam</a:t>
            </a:r>
            <a:r>
              <a:rPr lang="en-US" sz="2600" i="1" dirty="0"/>
              <a:t>…</a:t>
            </a:r>
            <a:endParaRPr lang="en-US" sz="2600" dirty="0">
              <a:effectLst/>
            </a:endParaRPr>
          </a:p>
          <a:p>
            <a:pPr marL="0" indent="0">
              <a:buNone/>
            </a:pPr>
            <a:endParaRPr lang="en-US" sz="2400" dirty="0"/>
          </a:p>
          <a:p>
            <a:pPr>
              <a:buFont typeface="Wingdings" pitchFamily="2" charset="2"/>
              <a:buChar char="Ø"/>
            </a:pPr>
            <a:endParaRPr lang="en-US" sz="2400" dirty="0" smtClean="0">
              <a:effectLst/>
            </a:endParaRPr>
          </a:p>
          <a:p>
            <a:pPr>
              <a:buFont typeface="Wingdings" pitchFamily="2" charset="2"/>
              <a:buChar char="Ø"/>
            </a:pPr>
            <a:endParaRPr lang="en-US" sz="2400" dirty="0">
              <a:effectLst/>
            </a:endParaRPr>
          </a:p>
          <a:p>
            <a:pPr>
              <a:buFont typeface="Wingdings" pitchFamily="2" charset="2"/>
              <a:buChar char="Ø"/>
            </a:pPr>
            <a:endParaRPr lang="en-US" sz="2400" dirty="0" smtClean="0">
              <a:effectLst/>
            </a:endParaRPr>
          </a:p>
          <a:p>
            <a:pPr>
              <a:buFont typeface="Wingdings" pitchFamily="2" charset="2"/>
              <a:buChar char="Ø"/>
            </a:pPr>
            <a:endParaRPr lang="en-US" sz="2400" dirty="0">
              <a:effectLst/>
            </a:endParaRPr>
          </a:p>
          <a:p>
            <a:pPr>
              <a:buFont typeface="Wingdings" pitchFamily="2" charset="2"/>
              <a:buChar char="Ø"/>
            </a:pPr>
            <a:endParaRPr lang="en-US" sz="2400" dirty="0" smtClean="0">
              <a:effectLst/>
            </a:endParaRPr>
          </a:p>
          <a:p>
            <a:pPr>
              <a:buFont typeface="Wingdings" pitchFamily="2" charset="2"/>
              <a:buChar char="Ø"/>
            </a:pPr>
            <a:endParaRPr lang="en-US" sz="2400" dirty="0">
              <a:effectLst/>
            </a:endParaRPr>
          </a:p>
          <a:p>
            <a:pPr marL="457200" lvl="1" indent="0">
              <a:buNone/>
            </a:pPr>
            <a:endParaRPr lang="en-US" sz="2200" b="1" i="1" u="sng" dirty="0">
              <a:effectLst/>
            </a:endParaRPr>
          </a:p>
        </p:txBody>
      </p:sp>
    </p:spTree>
    <p:extLst>
      <p:ext uri="{BB962C8B-B14F-4D97-AF65-F5344CB8AC3E}">
        <p14:creationId xmlns:p14="http://schemas.microsoft.com/office/powerpoint/2010/main" val="2142783143"/>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9067800" cy="67818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15</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42</a:t>
            </a:r>
          </a:p>
          <a:p>
            <a:pPr marL="0" indent="0" algn="ctr">
              <a:buNone/>
            </a:pPr>
            <a:endParaRPr lang="en-US" sz="2800" dirty="0" smtClean="0"/>
          </a:p>
          <a:p>
            <a:pPr marL="0" indent="0" algn="ctr">
              <a:buNone/>
            </a:pPr>
            <a:r>
              <a:rPr lang="vi-VN" sz="2800" dirty="0">
                <a:hlinkClick r:id="rId3" action="ppaction://hlinkfile"/>
              </a:rPr>
              <a:t>tritve</a:t>
            </a:r>
            <a:r>
              <a:rPr lang="vi-VN" sz="2800" dirty="0"/>
              <a:t> </a:t>
            </a:r>
            <a:r>
              <a:rPr lang="vi-VN" sz="2800" dirty="0">
                <a:hlinkClick r:id="rId4" action="ppaction://hlinkfile"/>
              </a:rPr>
              <a:t>hutvā</a:t>
            </a:r>
            <a:r>
              <a:rPr lang="vi-VN" sz="2800" dirty="0"/>
              <a:t> </a:t>
            </a:r>
            <a:r>
              <a:rPr lang="vi-VN" sz="2800" dirty="0">
                <a:hlinkClick r:id="rId5" action="ppaction://hlinkfile"/>
              </a:rPr>
              <a:t>ca</a:t>
            </a:r>
            <a:r>
              <a:rPr lang="vi-VN" sz="2800" dirty="0"/>
              <a:t> </a:t>
            </a:r>
            <a:r>
              <a:rPr lang="vi-VN" sz="2800" dirty="0" smtClean="0">
                <a:hlinkClick r:id="rId6" action="ppaction://hlinkfile"/>
              </a:rPr>
              <a:t>pañcatvaḿ</a:t>
            </a:r>
            <a:endParaRPr lang="en-US" sz="2800" dirty="0" smtClean="0"/>
          </a:p>
          <a:p>
            <a:pPr marL="0" indent="0" algn="ctr">
              <a:buNone/>
            </a:pPr>
            <a:r>
              <a:rPr lang="vi-VN" sz="2800" dirty="0"/>
              <a:t>tac caikatve 'juhon </a:t>
            </a:r>
            <a:r>
              <a:rPr lang="vi-VN" sz="2800" dirty="0" smtClean="0">
                <a:hlinkClick r:id="rId7" action="ppaction://hlinkfile"/>
              </a:rPr>
              <a:t>muniḥ</a:t>
            </a:r>
            <a:endParaRPr lang="en-US" sz="2800" dirty="0" smtClean="0"/>
          </a:p>
          <a:p>
            <a:pPr marL="0" indent="0" algn="ctr">
              <a:buNone/>
            </a:pPr>
            <a:r>
              <a:rPr lang="en-US" sz="2800" dirty="0" err="1">
                <a:hlinkClick r:id="rId8" action="ppaction://hlinkfile"/>
              </a:rPr>
              <a:t>sarvam</a:t>
            </a:r>
            <a:r>
              <a:rPr lang="en-US" sz="2800" dirty="0"/>
              <a:t> </a:t>
            </a:r>
            <a:r>
              <a:rPr lang="en-US" sz="2800" dirty="0" err="1"/>
              <a:t>ātmany</a:t>
            </a:r>
            <a:r>
              <a:rPr lang="en-US" sz="2800" dirty="0"/>
              <a:t> </a:t>
            </a:r>
            <a:r>
              <a:rPr lang="en-US" sz="2800" dirty="0" err="1" smtClean="0"/>
              <a:t>ajuhavīd</a:t>
            </a:r>
            <a:endParaRPr lang="en-US" sz="2800" dirty="0" smtClean="0"/>
          </a:p>
          <a:p>
            <a:pPr marL="0" indent="0" algn="ctr">
              <a:buNone/>
            </a:pPr>
            <a:r>
              <a:rPr lang="vi-VN" sz="2800" dirty="0"/>
              <a:t>brahmaṇy </a:t>
            </a:r>
            <a:r>
              <a:rPr lang="vi-VN" sz="2800" dirty="0">
                <a:hlinkClick r:id="rId9" action="ppaction://hlinkfile"/>
              </a:rPr>
              <a:t>ātmānam</a:t>
            </a:r>
            <a:r>
              <a:rPr lang="vi-VN" sz="2800" dirty="0"/>
              <a:t> </a:t>
            </a:r>
            <a:r>
              <a:rPr lang="vi-VN" sz="2800" dirty="0" smtClean="0">
                <a:hlinkClick r:id="rId10" action="ppaction://hlinkfile"/>
              </a:rPr>
              <a:t>avyaye</a:t>
            </a:r>
            <a:endParaRPr lang="en-US" sz="2800" dirty="0" smtClean="0"/>
          </a:p>
          <a:p>
            <a:pPr marL="0" indent="0" algn="ctr">
              <a:buNone/>
            </a:pPr>
            <a:endParaRPr lang="en-US" sz="26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800" dirty="0" smtClean="0"/>
          </a:p>
          <a:p>
            <a:pPr marL="0" indent="0" algn="ctr">
              <a:buNone/>
            </a:pPr>
            <a:r>
              <a:rPr lang="en-US" sz="2800" dirty="0"/>
              <a:t>Thus annihilating the gross body of five elements into the three qualitative modes of material nature, he merged them in one nescience and then absorbed that nescience in the self, </a:t>
            </a:r>
            <a:r>
              <a:rPr lang="en-US" sz="2800" dirty="0">
                <a:hlinkClick r:id="rId11" action="ppaction://hlinkfile"/>
              </a:rPr>
              <a:t>Brahman</a:t>
            </a:r>
            <a:r>
              <a:rPr lang="en-US" sz="2800" dirty="0"/>
              <a:t>, which is inexhaustible in all circumstances.</a:t>
            </a:r>
          </a:p>
        </p:txBody>
      </p:sp>
    </p:spTree>
    <p:extLst>
      <p:ext uri="{BB962C8B-B14F-4D97-AF65-F5344CB8AC3E}">
        <p14:creationId xmlns:p14="http://schemas.microsoft.com/office/powerpoint/2010/main" val="255668087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 calcmode="lin" valueType="num">
                                      <p:cBhvr additive="base">
                                        <p:cTn id="29"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6" presetClass="entr" presetSubtype="0" fill="hold" nodeType="clickEffect">
                                  <p:stCondLst>
                                    <p:cond delay="0"/>
                                  </p:stCondLst>
                                  <p:childTnLst>
                                    <p:set>
                                      <p:cBhvr>
                                        <p:cTn id="34" dur="1" fill="hold">
                                          <p:stCondLst>
                                            <p:cond delay="0"/>
                                          </p:stCondLst>
                                        </p:cTn>
                                        <p:tgtEl>
                                          <p:spTgt spid="2">
                                            <p:txEl>
                                              <p:pRg st="7" end="7"/>
                                            </p:txEl>
                                          </p:spTgt>
                                        </p:tgtEl>
                                        <p:attrNameLst>
                                          <p:attrName>style.visibility</p:attrName>
                                        </p:attrNameLst>
                                      </p:cBhvr>
                                      <p:to>
                                        <p:strVal val="visible"/>
                                      </p:to>
                                    </p:set>
                                    <p:animEffect transition="in" filter="wipe(down)">
                                      <p:cBhvr>
                                        <p:cTn id="35" dur="580">
                                          <p:stCondLst>
                                            <p:cond delay="0"/>
                                          </p:stCondLst>
                                        </p:cTn>
                                        <p:tgtEl>
                                          <p:spTgt spid="2">
                                            <p:txEl>
                                              <p:pRg st="7" end="7"/>
                                            </p:txEl>
                                          </p:spTgt>
                                        </p:tgtEl>
                                      </p:cBhvr>
                                    </p:animEffect>
                                    <p:anim calcmode="lin" valueType="num">
                                      <p:cBhvr>
                                        <p:cTn id="36"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37"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38"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39"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40"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41" dur="26">
                                          <p:stCondLst>
                                            <p:cond delay="650"/>
                                          </p:stCondLst>
                                        </p:cTn>
                                        <p:tgtEl>
                                          <p:spTgt spid="2">
                                            <p:txEl>
                                              <p:pRg st="7" end="7"/>
                                            </p:txEl>
                                          </p:spTgt>
                                        </p:tgtEl>
                                      </p:cBhvr>
                                      <p:to x="100000" y="60000"/>
                                    </p:animScale>
                                    <p:animScale>
                                      <p:cBhvr>
                                        <p:cTn id="42" dur="166" decel="50000">
                                          <p:stCondLst>
                                            <p:cond delay="676"/>
                                          </p:stCondLst>
                                        </p:cTn>
                                        <p:tgtEl>
                                          <p:spTgt spid="2">
                                            <p:txEl>
                                              <p:pRg st="7" end="7"/>
                                            </p:txEl>
                                          </p:spTgt>
                                        </p:tgtEl>
                                      </p:cBhvr>
                                      <p:to x="100000" y="100000"/>
                                    </p:animScale>
                                    <p:animScale>
                                      <p:cBhvr>
                                        <p:cTn id="43" dur="26">
                                          <p:stCondLst>
                                            <p:cond delay="1312"/>
                                          </p:stCondLst>
                                        </p:cTn>
                                        <p:tgtEl>
                                          <p:spTgt spid="2">
                                            <p:txEl>
                                              <p:pRg st="7" end="7"/>
                                            </p:txEl>
                                          </p:spTgt>
                                        </p:tgtEl>
                                      </p:cBhvr>
                                      <p:to x="100000" y="80000"/>
                                    </p:animScale>
                                    <p:animScale>
                                      <p:cBhvr>
                                        <p:cTn id="44" dur="166" decel="50000">
                                          <p:stCondLst>
                                            <p:cond delay="1338"/>
                                          </p:stCondLst>
                                        </p:cTn>
                                        <p:tgtEl>
                                          <p:spTgt spid="2">
                                            <p:txEl>
                                              <p:pRg st="7" end="7"/>
                                            </p:txEl>
                                          </p:spTgt>
                                        </p:tgtEl>
                                      </p:cBhvr>
                                      <p:to x="100000" y="100000"/>
                                    </p:animScale>
                                    <p:animScale>
                                      <p:cBhvr>
                                        <p:cTn id="45" dur="26">
                                          <p:stCondLst>
                                            <p:cond delay="1642"/>
                                          </p:stCondLst>
                                        </p:cTn>
                                        <p:tgtEl>
                                          <p:spTgt spid="2">
                                            <p:txEl>
                                              <p:pRg st="7" end="7"/>
                                            </p:txEl>
                                          </p:spTgt>
                                        </p:tgtEl>
                                      </p:cBhvr>
                                      <p:to x="100000" y="90000"/>
                                    </p:animScale>
                                    <p:animScale>
                                      <p:cBhvr>
                                        <p:cTn id="46" dur="166" decel="50000">
                                          <p:stCondLst>
                                            <p:cond delay="1668"/>
                                          </p:stCondLst>
                                        </p:cTn>
                                        <p:tgtEl>
                                          <p:spTgt spid="2">
                                            <p:txEl>
                                              <p:pRg st="7" end="7"/>
                                            </p:txEl>
                                          </p:spTgt>
                                        </p:tgtEl>
                                      </p:cBhvr>
                                      <p:to x="100000" y="100000"/>
                                    </p:animScale>
                                    <p:animScale>
                                      <p:cBhvr>
                                        <p:cTn id="47" dur="26">
                                          <p:stCondLst>
                                            <p:cond delay="1808"/>
                                          </p:stCondLst>
                                        </p:cTn>
                                        <p:tgtEl>
                                          <p:spTgt spid="2">
                                            <p:txEl>
                                              <p:pRg st="7" end="7"/>
                                            </p:txEl>
                                          </p:spTgt>
                                        </p:tgtEl>
                                      </p:cBhvr>
                                      <p:to x="100000" y="95000"/>
                                    </p:animScale>
                                    <p:animScale>
                                      <p:cBhvr>
                                        <p:cTn id="48" dur="166" decel="50000">
                                          <p:stCondLst>
                                            <p:cond delay="1834"/>
                                          </p:stCondLst>
                                        </p:cTn>
                                        <p:tgtEl>
                                          <p:spTgt spid="2">
                                            <p:txEl>
                                              <p:pRg st="7" end="7"/>
                                            </p:txEl>
                                          </p:spTgt>
                                        </p:tgtEl>
                                      </p:cBhvr>
                                      <p:to x="100000" y="100000"/>
                                    </p:animScale>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nodeType="clickEffect">
                                  <p:stCondLst>
                                    <p:cond delay="0"/>
                                  </p:stCondLst>
                                  <p:childTnLst>
                                    <p:set>
                                      <p:cBhvr>
                                        <p:cTn id="52" dur="1" fill="hold">
                                          <p:stCondLst>
                                            <p:cond delay="0"/>
                                          </p:stCondLst>
                                        </p:cTn>
                                        <p:tgtEl>
                                          <p:spTgt spid="2">
                                            <p:txEl>
                                              <p:pRg st="9" end="9"/>
                                            </p:txEl>
                                          </p:spTgt>
                                        </p:tgtEl>
                                        <p:attrNameLst>
                                          <p:attrName>style.visibility</p:attrName>
                                        </p:attrNameLst>
                                      </p:cBhvr>
                                      <p:to>
                                        <p:strVal val="visible"/>
                                      </p:to>
                                    </p:set>
                                    <p:anim calcmode="lin" valueType="num">
                                      <p:cBhvr>
                                        <p:cTn id="53"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54"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55"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56"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76200"/>
            <a:ext cx="8763000" cy="6629400"/>
          </a:xfrm>
        </p:spPr>
        <p:txBody>
          <a:bodyPr/>
          <a:lstStyle/>
          <a:p>
            <a:pPr>
              <a:buFont typeface="Wingdings" pitchFamily="2" charset="2"/>
              <a:buChar char="Ø"/>
            </a:pPr>
            <a:r>
              <a:rPr lang="en-US" dirty="0" smtClean="0"/>
              <a:t> </a:t>
            </a:r>
            <a:r>
              <a:rPr lang="en-US" sz="2400" dirty="0" err="1" smtClean="0"/>
              <a:t>M</a:t>
            </a:r>
            <a:r>
              <a:rPr lang="en-US" sz="2400" dirty="0" err="1" smtClean="0">
                <a:hlinkClick r:id="rId2" action="ppaction://hlinkfile"/>
              </a:rPr>
              <a:t>ahat</a:t>
            </a:r>
            <a:r>
              <a:rPr lang="en-US" sz="2400" dirty="0" err="1" smtClean="0"/>
              <a:t>-</a:t>
            </a:r>
            <a:r>
              <a:rPr lang="en-US" sz="2400" dirty="0" err="1" smtClean="0">
                <a:hlinkClick r:id="rId3" action="ppaction://hlinkfile"/>
              </a:rPr>
              <a:t>tattva</a:t>
            </a:r>
            <a:r>
              <a:rPr lang="en-US" sz="2400" dirty="0" err="1" smtClean="0"/>
              <a:t>-</a:t>
            </a:r>
            <a:r>
              <a:rPr lang="en-US" sz="2400" dirty="0" err="1" smtClean="0">
                <a:hlinkClick r:id="rId4" action="ppaction://hlinkfile"/>
              </a:rPr>
              <a:t>avyakta</a:t>
            </a:r>
            <a:endParaRPr lang="en-US" sz="2400" dirty="0" smtClean="0"/>
          </a:p>
          <a:p>
            <a:pPr lvl="1">
              <a:buFont typeface="Wingdings" pitchFamily="2" charset="2"/>
              <a:buChar char="Ø"/>
            </a:pPr>
            <a:r>
              <a:rPr lang="en-US" sz="2400" dirty="0" smtClean="0"/>
              <a:t>Source of </a:t>
            </a:r>
            <a:r>
              <a:rPr lang="en-US" sz="2400" dirty="0"/>
              <a:t> </a:t>
            </a:r>
            <a:r>
              <a:rPr lang="en-US" sz="2400" dirty="0" smtClean="0"/>
              <a:t>variegate material products in this </a:t>
            </a:r>
            <a:r>
              <a:rPr lang="en-US" sz="2400" dirty="0" err="1" smtClean="0"/>
              <a:t>mateiral</a:t>
            </a:r>
            <a:r>
              <a:rPr lang="en-US" sz="2400" dirty="0" smtClean="0"/>
              <a:t> world.</a:t>
            </a:r>
          </a:p>
          <a:p>
            <a:pPr lvl="1">
              <a:buFont typeface="Wingdings" pitchFamily="2" charset="2"/>
              <a:buChar char="Ø"/>
            </a:pPr>
            <a:r>
              <a:rPr lang="en-US" sz="2400" dirty="0" smtClean="0"/>
              <a:t>Living entity - Not part of </a:t>
            </a:r>
            <a:r>
              <a:rPr lang="en-US" sz="2400" dirty="0" err="1" smtClean="0"/>
              <a:t>Mahat</a:t>
            </a:r>
            <a:r>
              <a:rPr lang="en-US" sz="2400" dirty="0" smtClean="0"/>
              <a:t> </a:t>
            </a:r>
            <a:r>
              <a:rPr lang="en-US" sz="2400" dirty="0" err="1" smtClean="0"/>
              <a:t>tattva</a:t>
            </a:r>
            <a:r>
              <a:rPr lang="en-US" sz="2400" dirty="0" smtClean="0"/>
              <a:t>. </a:t>
            </a:r>
          </a:p>
          <a:p>
            <a:pPr>
              <a:buFont typeface="Wingdings" pitchFamily="2" charset="2"/>
              <a:buChar char="Ø"/>
            </a:pPr>
            <a:r>
              <a:rPr lang="en-US" sz="2400" dirty="0" smtClean="0"/>
              <a:t>How to become an associate of Supreme Lord?</a:t>
            </a:r>
          </a:p>
          <a:p>
            <a:pPr lvl="1">
              <a:buFont typeface="Wingdings" pitchFamily="2" charset="2"/>
              <a:buChar char="Ø"/>
            </a:pPr>
            <a:r>
              <a:rPr lang="en-US" sz="2400" dirty="0" smtClean="0"/>
              <a:t>Always think that </a:t>
            </a:r>
            <a:r>
              <a:rPr lang="en-US" sz="2400" dirty="0"/>
              <a:t>he is different from the material </a:t>
            </a:r>
            <a:r>
              <a:rPr lang="en-US" sz="2400" dirty="0" smtClean="0"/>
              <a:t>energy</a:t>
            </a:r>
          </a:p>
          <a:p>
            <a:pPr lvl="1">
              <a:buFont typeface="Wingdings" pitchFamily="2" charset="2"/>
              <a:buChar char="Ø"/>
            </a:pPr>
            <a:r>
              <a:rPr lang="en-US" sz="2400" dirty="0" smtClean="0"/>
              <a:t>Qualitatively equal &amp; Quantitatively different. </a:t>
            </a:r>
          </a:p>
          <a:p>
            <a:pPr>
              <a:buFont typeface="Wingdings" pitchFamily="2" charset="2"/>
              <a:buChar char="Ø"/>
            </a:pPr>
            <a:r>
              <a:rPr lang="en-US" sz="2400" dirty="0" smtClean="0"/>
              <a:t>Process of ending Material existence?</a:t>
            </a:r>
          </a:p>
          <a:p>
            <a:pPr lvl="1">
              <a:buFont typeface="Wingdings" pitchFamily="2" charset="2"/>
              <a:buChar char="Ø"/>
            </a:pPr>
            <a:r>
              <a:rPr lang="en-US" sz="2400" dirty="0" smtClean="0"/>
              <a:t>Sense </a:t>
            </a:r>
            <a:r>
              <a:rPr lang="en-US" sz="2400" dirty="0"/>
              <a:t>of freedom from material </a:t>
            </a:r>
            <a:r>
              <a:rPr lang="en-US" sz="2400" dirty="0" smtClean="0"/>
              <a:t>relations.</a:t>
            </a:r>
          </a:p>
          <a:p>
            <a:pPr lvl="1">
              <a:buFont typeface="Wingdings" pitchFamily="2" charset="2"/>
              <a:buChar char="Ø"/>
            </a:pPr>
            <a:r>
              <a:rPr lang="en-US" sz="2400" dirty="0" smtClean="0"/>
              <a:t>Freedom </a:t>
            </a:r>
            <a:r>
              <a:rPr lang="en-US" sz="2400" dirty="0"/>
              <a:t>from the material </a:t>
            </a:r>
            <a:r>
              <a:rPr lang="en-US" sz="2400" dirty="0" err="1"/>
              <a:t>encagement</a:t>
            </a:r>
            <a:r>
              <a:rPr lang="en-US" sz="2400" dirty="0"/>
              <a:t> of the gross and subtle </a:t>
            </a:r>
            <a:r>
              <a:rPr lang="en-US" sz="2400" dirty="0" smtClean="0"/>
              <a:t>encirclement.</a:t>
            </a:r>
          </a:p>
          <a:p>
            <a:pPr lvl="1">
              <a:buFont typeface="Wingdings" pitchFamily="2" charset="2"/>
              <a:buChar char="Ø"/>
            </a:pPr>
            <a:r>
              <a:rPr lang="en-US" sz="2400" dirty="0" err="1"/>
              <a:t>Jivan</a:t>
            </a:r>
            <a:r>
              <a:rPr lang="en-US" sz="2400" dirty="0"/>
              <a:t> </a:t>
            </a:r>
            <a:r>
              <a:rPr lang="en-US" sz="2400" dirty="0" err="1"/>
              <a:t>Mukta</a:t>
            </a:r>
            <a:r>
              <a:rPr lang="en-US" sz="2400" dirty="0"/>
              <a:t> </a:t>
            </a:r>
            <a:r>
              <a:rPr lang="en-US" sz="2400" dirty="0" smtClean="0"/>
              <a:t>Stage.</a:t>
            </a:r>
            <a:endParaRPr lang="en-US" sz="2400" dirty="0"/>
          </a:p>
          <a:p>
            <a:pPr lvl="1">
              <a:buFont typeface="Wingdings" pitchFamily="2" charset="2"/>
              <a:buChar char="Ø"/>
            </a:pPr>
            <a:r>
              <a:rPr lang="en-US" sz="2400" dirty="0" smtClean="0"/>
              <a:t>Not just think like he’s Brahman but act like Brahman. </a:t>
            </a:r>
            <a:endParaRPr lang="en-US" sz="2400" dirty="0"/>
          </a:p>
          <a:p>
            <a:pPr marL="457200" lvl="1" indent="0">
              <a:buNone/>
            </a:pPr>
            <a:r>
              <a:rPr lang="en-US" sz="2400" dirty="0" smtClean="0"/>
              <a:t> </a:t>
            </a:r>
          </a:p>
        </p:txBody>
      </p:sp>
    </p:spTree>
    <p:extLst>
      <p:ext uri="{BB962C8B-B14F-4D97-AF65-F5344CB8AC3E}">
        <p14:creationId xmlns:p14="http://schemas.microsoft.com/office/powerpoint/2010/main" val="15345005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11" end="11"/>
                                            </p:txEl>
                                          </p:spTgt>
                                        </p:tgtEl>
                                        <p:attrNameLst>
                                          <p:attrName>style.visibility</p:attrName>
                                        </p:attrNameLst>
                                      </p:cBhvr>
                                      <p:to>
                                        <p:strVal val="visible"/>
                                      </p:to>
                                    </p:set>
                                    <p:animEffect transition="in" filter="fade">
                                      <p:cBhvr>
                                        <p:cTn id="70" dur="1000"/>
                                        <p:tgtEl>
                                          <p:spTgt spid="2">
                                            <p:txEl>
                                              <p:pRg st="11" end="11"/>
                                            </p:txEl>
                                          </p:spTgt>
                                        </p:tgtEl>
                                      </p:cBhvr>
                                    </p:animEffect>
                                    <p:anim calcmode="lin" valueType="num">
                                      <p:cBhvr>
                                        <p:cTn id="71"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2">
                                            <p:txEl>
                                              <p:pRg st="9" end="9"/>
                                            </p:txEl>
                                          </p:spTgt>
                                        </p:tgtEl>
                                        <p:attrNameLst>
                                          <p:attrName>style.visibility</p:attrName>
                                        </p:attrNameLst>
                                      </p:cBhvr>
                                      <p:to>
                                        <p:strVal val="visible"/>
                                      </p:to>
                                    </p:set>
                                    <p:animEffect transition="in" filter="fade">
                                      <p:cBhvr>
                                        <p:cTn id="77" dur="1000"/>
                                        <p:tgtEl>
                                          <p:spTgt spid="2">
                                            <p:txEl>
                                              <p:pRg st="9" end="9"/>
                                            </p:txEl>
                                          </p:spTgt>
                                        </p:tgtEl>
                                      </p:cBhvr>
                                    </p:animEffect>
                                    <p:anim calcmode="lin" valueType="num">
                                      <p:cBhvr>
                                        <p:cTn id="78"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2">
                                            <p:txEl>
                                              <p:pRg st="10" end="10"/>
                                            </p:txEl>
                                          </p:spTgt>
                                        </p:tgtEl>
                                        <p:attrNameLst>
                                          <p:attrName>style.visibility</p:attrName>
                                        </p:attrNameLst>
                                      </p:cBhvr>
                                      <p:to>
                                        <p:strVal val="visible"/>
                                      </p:to>
                                    </p:set>
                                    <p:animEffect transition="in" filter="fade">
                                      <p:cBhvr>
                                        <p:cTn id="84" dur="1000"/>
                                        <p:tgtEl>
                                          <p:spTgt spid="2">
                                            <p:txEl>
                                              <p:pRg st="10" end="10"/>
                                            </p:txEl>
                                          </p:spTgt>
                                        </p:tgtEl>
                                      </p:cBhvr>
                                    </p:animEffect>
                                    <p:anim calcmode="lin" valueType="num">
                                      <p:cBhvr>
                                        <p:cTn id="85"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9067800" cy="6781800"/>
          </a:xfrm>
        </p:spPr>
        <p:txBody>
          <a:bodyPr/>
          <a:lstStyle/>
          <a:p>
            <a:pPr marL="0" indent="0" algn="ctr">
              <a:buNone/>
            </a:pPr>
            <a:r>
              <a:rPr lang="vi-VN" sz="2800" b="1" u="sng" dirty="0">
                <a:solidFill>
                  <a:schemeClr val="tx2">
                    <a:lumMod val="60000"/>
                    <a:lumOff val="40000"/>
                  </a:schemeClr>
                </a:solidFill>
                <a:hlinkClick r:id="rId2" action="ppaction://hlinkfile"/>
              </a:rPr>
              <a:t>Śrīmad Bhāgavatam</a:t>
            </a:r>
            <a:r>
              <a:rPr lang="vi-VN" sz="2800" b="1" u="sng" dirty="0">
                <a:solidFill>
                  <a:schemeClr val="tx2">
                    <a:lumMod val="60000"/>
                    <a:lumOff val="40000"/>
                  </a:schemeClr>
                </a:solidFill>
              </a:rPr>
              <a:t> </a:t>
            </a:r>
            <a:r>
              <a:rPr lang="vi-VN" sz="2800" b="1" u="sng" dirty="0" smtClean="0">
                <a:solidFill>
                  <a:schemeClr val="tx2">
                    <a:lumMod val="60000"/>
                    <a:lumOff val="40000"/>
                  </a:schemeClr>
                </a:solidFill>
              </a:rPr>
              <a:t>1.</a:t>
            </a:r>
            <a:r>
              <a:rPr lang="en-US" sz="2800" b="1" u="sng" dirty="0" smtClean="0">
                <a:solidFill>
                  <a:schemeClr val="tx2">
                    <a:lumMod val="60000"/>
                    <a:lumOff val="40000"/>
                  </a:schemeClr>
                </a:solidFill>
              </a:rPr>
              <a:t>15</a:t>
            </a:r>
            <a:r>
              <a:rPr lang="vi-VN" sz="2800" b="1" u="sng" dirty="0" smtClean="0">
                <a:solidFill>
                  <a:schemeClr val="tx2">
                    <a:lumMod val="60000"/>
                    <a:lumOff val="40000"/>
                  </a:schemeClr>
                </a:solidFill>
              </a:rPr>
              <a:t>.</a:t>
            </a:r>
            <a:r>
              <a:rPr lang="en-US" sz="2800" b="1" u="sng" dirty="0" smtClean="0">
                <a:solidFill>
                  <a:schemeClr val="tx2">
                    <a:lumMod val="60000"/>
                    <a:lumOff val="40000"/>
                  </a:schemeClr>
                </a:solidFill>
              </a:rPr>
              <a:t>43</a:t>
            </a:r>
          </a:p>
          <a:p>
            <a:pPr marL="0" indent="0" algn="ctr">
              <a:buNone/>
            </a:pPr>
            <a:r>
              <a:rPr lang="en-US" sz="2800" dirty="0" err="1" smtClean="0">
                <a:hlinkClick r:id="rId3" action="ppaction://hlinkfile"/>
              </a:rPr>
              <a:t>cīra</a:t>
            </a:r>
            <a:r>
              <a:rPr lang="en-US" sz="2800" dirty="0" err="1" smtClean="0"/>
              <a:t>-</a:t>
            </a:r>
            <a:r>
              <a:rPr lang="en-US" sz="2800" dirty="0" err="1" smtClean="0">
                <a:hlinkClick r:id="rId4" action="ppaction://hlinkfile"/>
              </a:rPr>
              <a:t>vāsā</a:t>
            </a:r>
            <a:r>
              <a:rPr lang="en-US" sz="2800" dirty="0" smtClean="0"/>
              <a:t> </a:t>
            </a:r>
            <a:r>
              <a:rPr lang="en-US" sz="2800" dirty="0" err="1" smtClean="0"/>
              <a:t>nirāhāro</a:t>
            </a:r>
            <a:endParaRPr lang="en-US" sz="2800" dirty="0" smtClean="0"/>
          </a:p>
          <a:p>
            <a:pPr marL="0" indent="0" algn="ctr">
              <a:buNone/>
            </a:pPr>
            <a:r>
              <a:rPr lang="vi-VN" sz="2800" dirty="0">
                <a:hlinkClick r:id="rId5" action="ppaction://hlinkfile"/>
              </a:rPr>
              <a:t>baddha</a:t>
            </a:r>
            <a:r>
              <a:rPr lang="vi-VN" sz="2800" dirty="0"/>
              <a:t>-</a:t>
            </a:r>
            <a:r>
              <a:rPr lang="vi-VN" sz="2800" dirty="0">
                <a:hlinkClick r:id="rId6" action="ppaction://hlinkfile"/>
              </a:rPr>
              <a:t>vāń</a:t>
            </a:r>
            <a:r>
              <a:rPr lang="vi-VN" sz="2800" dirty="0"/>
              <a:t> </a:t>
            </a:r>
            <a:r>
              <a:rPr lang="vi-VN" sz="2800" dirty="0" smtClean="0">
                <a:hlinkClick r:id="rId7" action="ppaction://hlinkfile"/>
              </a:rPr>
              <a:t>mukta</a:t>
            </a:r>
            <a:r>
              <a:rPr lang="vi-VN" sz="2800" dirty="0" smtClean="0"/>
              <a:t>-</a:t>
            </a:r>
            <a:r>
              <a:rPr lang="vi-VN" sz="2800" dirty="0" smtClean="0">
                <a:hlinkClick r:id="rId8" action="ppaction://hlinkfile"/>
              </a:rPr>
              <a:t>mūrdhajaḥ</a:t>
            </a:r>
            <a:endParaRPr lang="en-US" sz="2800" dirty="0" smtClean="0"/>
          </a:p>
          <a:p>
            <a:pPr marL="0" indent="0" algn="ctr">
              <a:buNone/>
            </a:pPr>
            <a:r>
              <a:rPr lang="vi-VN" sz="2800" dirty="0"/>
              <a:t>darśayann ātmano </a:t>
            </a:r>
            <a:r>
              <a:rPr lang="vi-VN" sz="2800" dirty="0" smtClean="0">
                <a:hlinkClick r:id="rId9" action="ppaction://hlinkfile"/>
              </a:rPr>
              <a:t>rūpaḿ</a:t>
            </a:r>
            <a:endParaRPr lang="en-US" sz="2800" dirty="0" smtClean="0"/>
          </a:p>
          <a:p>
            <a:pPr marL="0" indent="0" algn="ctr">
              <a:buNone/>
            </a:pPr>
            <a:r>
              <a:rPr lang="vi-VN" sz="2800" dirty="0" smtClean="0"/>
              <a:t>jaḍonmatta-piśācavat</a:t>
            </a:r>
            <a:endParaRPr lang="en-US" sz="2800" dirty="0" smtClean="0"/>
          </a:p>
          <a:p>
            <a:pPr marL="0" indent="0" algn="ctr">
              <a:buNone/>
            </a:pPr>
            <a:r>
              <a:rPr lang="vi-VN" sz="2800" dirty="0"/>
              <a:t>anavekṣamāṇo </a:t>
            </a:r>
            <a:r>
              <a:rPr lang="vi-VN" sz="2800" dirty="0" smtClean="0"/>
              <a:t>niragād</a:t>
            </a:r>
            <a:endParaRPr lang="en-US" sz="2800" dirty="0" smtClean="0"/>
          </a:p>
          <a:p>
            <a:pPr marL="0" indent="0" algn="ctr">
              <a:buNone/>
            </a:pPr>
            <a:r>
              <a:rPr lang="vi-VN" sz="2800" dirty="0">
                <a:hlinkClick r:id="rId10" action="ppaction://hlinkfile"/>
              </a:rPr>
              <a:t>aśṛṇvan</a:t>
            </a:r>
            <a:r>
              <a:rPr lang="vi-VN" sz="2800" dirty="0"/>
              <a:t> badhiro </a:t>
            </a:r>
            <a:r>
              <a:rPr lang="vi-VN" sz="2800" dirty="0">
                <a:hlinkClick r:id="rId11" action="ppaction://hlinkfile"/>
              </a:rPr>
              <a:t>yathā</a:t>
            </a:r>
            <a:endParaRPr lang="en-US" sz="26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a:t>After that, </a:t>
            </a:r>
            <a:r>
              <a:rPr lang="en-US" sz="2800" dirty="0" err="1">
                <a:hlinkClick r:id="rId12" action="ppaction://hlinkfile"/>
              </a:rPr>
              <a:t>Mahārāja</a:t>
            </a:r>
            <a:r>
              <a:rPr lang="en-US" sz="2800" dirty="0"/>
              <a:t> </a:t>
            </a:r>
            <a:r>
              <a:rPr lang="en-US" sz="2800" dirty="0" err="1">
                <a:hlinkClick r:id="rId13" action="ppaction://hlinkfile"/>
              </a:rPr>
              <a:t>Yudhiṣṭhira</a:t>
            </a:r>
            <a:r>
              <a:rPr lang="en-US" sz="2800" dirty="0"/>
              <a:t> dressed himself in torn clothing, gave up eating all solid foods, voluntarily became dumb and let his hair hang loose. All this combined to make him look like an urchin or madman with no occupation. He did not depend on his brothers for anything. And, just like a deaf man, he heard nothing.</a:t>
            </a:r>
          </a:p>
        </p:txBody>
      </p:sp>
    </p:spTree>
    <p:extLst>
      <p:ext uri="{BB962C8B-B14F-4D97-AF65-F5344CB8AC3E}">
        <p14:creationId xmlns:p14="http://schemas.microsoft.com/office/powerpoint/2010/main" val="337764124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1000"/>
                                        <p:tgtEl>
                                          <p:spTgt spid="2">
                                            <p:txEl>
                                              <p:pRg st="2" end="2"/>
                                            </p:txEl>
                                          </p:spTgt>
                                        </p:tgtEl>
                                      </p:cBhvr>
                                    </p:animEffect>
                                    <p:anim calcmode="lin" valueType="num">
                                      <p:cBhvr>
                                        <p:cTn id="20"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fade">
                                      <p:cBhvr>
                                        <p:cTn id="24" dur="1000"/>
                                        <p:tgtEl>
                                          <p:spTgt spid="2">
                                            <p:txEl>
                                              <p:pRg st="3" end="3"/>
                                            </p:txEl>
                                          </p:spTgt>
                                        </p:tgtEl>
                                      </p:cBhvr>
                                    </p:animEffect>
                                    <p:anim calcmode="lin" valueType="num">
                                      <p:cBhvr>
                                        <p:cTn id="2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Effect transition="in" filter="fade">
                                      <p:cBhvr>
                                        <p:cTn id="29" dur="1000"/>
                                        <p:tgtEl>
                                          <p:spTgt spid="2">
                                            <p:txEl>
                                              <p:pRg st="4" end="4"/>
                                            </p:txEl>
                                          </p:spTgt>
                                        </p:tgtEl>
                                      </p:cBhvr>
                                    </p:animEffect>
                                    <p:anim calcmode="lin" valueType="num">
                                      <p:cBhvr>
                                        <p:cTn id="30"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2" presetID="2" presetClass="entr" presetSubtype="4" fill="hold" nodeType="withEffect">
                                  <p:stCondLst>
                                    <p:cond delay="0"/>
                                  </p:stCondLst>
                                  <p:childTnLst>
                                    <p:set>
                                      <p:cBhvr>
                                        <p:cTn id="33" dur="1" fill="hold">
                                          <p:stCondLst>
                                            <p:cond delay="0"/>
                                          </p:stCondLst>
                                        </p:cTn>
                                        <p:tgtEl>
                                          <p:spTgt spid="2">
                                            <p:txEl>
                                              <p:pRg st="5" end="5"/>
                                            </p:txEl>
                                          </p:spTgt>
                                        </p:tgtEl>
                                        <p:attrNameLst>
                                          <p:attrName>style.visibility</p:attrName>
                                        </p:attrNameLst>
                                      </p:cBhvr>
                                      <p:to>
                                        <p:strVal val="visible"/>
                                      </p:to>
                                    </p:set>
                                    <p:anim calcmode="lin" valueType="num">
                                      <p:cBhvr additive="base">
                                        <p:cTn id="34"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5" dur="500" fill="hold"/>
                                        <p:tgtEl>
                                          <p:spTgt spid="2">
                                            <p:txEl>
                                              <p:pRg st="5" end="5"/>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 calcmode="lin" valueType="num">
                                      <p:cBhvr additive="base">
                                        <p:cTn id="3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6" presetClass="entr" presetSubtype="0" fill="hold" nodeType="clickEffect">
                                  <p:stCondLst>
                                    <p:cond delay="0"/>
                                  </p:stCondLst>
                                  <p:childTnLst>
                                    <p:set>
                                      <p:cBhvr>
                                        <p:cTn id="43" dur="1" fill="hold">
                                          <p:stCondLst>
                                            <p:cond delay="0"/>
                                          </p:stCondLst>
                                        </p:cTn>
                                        <p:tgtEl>
                                          <p:spTgt spid="2">
                                            <p:txEl>
                                              <p:pRg st="7" end="7"/>
                                            </p:txEl>
                                          </p:spTgt>
                                        </p:tgtEl>
                                        <p:attrNameLst>
                                          <p:attrName>style.visibility</p:attrName>
                                        </p:attrNameLst>
                                      </p:cBhvr>
                                      <p:to>
                                        <p:strVal val="visible"/>
                                      </p:to>
                                    </p:set>
                                    <p:animEffect transition="in" filter="wipe(down)">
                                      <p:cBhvr>
                                        <p:cTn id="44" dur="580">
                                          <p:stCondLst>
                                            <p:cond delay="0"/>
                                          </p:stCondLst>
                                        </p:cTn>
                                        <p:tgtEl>
                                          <p:spTgt spid="2">
                                            <p:txEl>
                                              <p:pRg st="7" end="7"/>
                                            </p:txEl>
                                          </p:spTgt>
                                        </p:tgtEl>
                                      </p:cBhvr>
                                    </p:animEffect>
                                    <p:anim calcmode="lin" valueType="num">
                                      <p:cBhvr>
                                        <p:cTn id="45"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46"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47"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48"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49"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50" dur="26">
                                          <p:stCondLst>
                                            <p:cond delay="650"/>
                                          </p:stCondLst>
                                        </p:cTn>
                                        <p:tgtEl>
                                          <p:spTgt spid="2">
                                            <p:txEl>
                                              <p:pRg st="7" end="7"/>
                                            </p:txEl>
                                          </p:spTgt>
                                        </p:tgtEl>
                                      </p:cBhvr>
                                      <p:to x="100000" y="60000"/>
                                    </p:animScale>
                                    <p:animScale>
                                      <p:cBhvr>
                                        <p:cTn id="51" dur="166" decel="50000">
                                          <p:stCondLst>
                                            <p:cond delay="676"/>
                                          </p:stCondLst>
                                        </p:cTn>
                                        <p:tgtEl>
                                          <p:spTgt spid="2">
                                            <p:txEl>
                                              <p:pRg st="7" end="7"/>
                                            </p:txEl>
                                          </p:spTgt>
                                        </p:tgtEl>
                                      </p:cBhvr>
                                      <p:to x="100000" y="100000"/>
                                    </p:animScale>
                                    <p:animScale>
                                      <p:cBhvr>
                                        <p:cTn id="52" dur="26">
                                          <p:stCondLst>
                                            <p:cond delay="1312"/>
                                          </p:stCondLst>
                                        </p:cTn>
                                        <p:tgtEl>
                                          <p:spTgt spid="2">
                                            <p:txEl>
                                              <p:pRg st="7" end="7"/>
                                            </p:txEl>
                                          </p:spTgt>
                                        </p:tgtEl>
                                      </p:cBhvr>
                                      <p:to x="100000" y="80000"/>
                                    </p:animScale>
                                    <p:animScale>
                                      <p:cBhvr>
                                        <p:cTn id="53" dur="166" decel="50000">
                                          <p:stCondLst>
                                            <p:cond delay="1338"/>
                                          </p:stCondLst>
                                        </p:cTn>
                                        <p:tgtEl>
                                          <p:spTgt spid="2">
                                            <p:txEl>
                                              <p:pRg st="7" end="7"/>
                                            </p:txEl>
                                          </p:spTgt>
                                        </p:tgtEl>
                                      </p:cBhvr>
                                      <p:to x="100000" y="100000"/>
                                    </p:animScale>
                                    <p:animScale>
                                      <p:cBhvr>
                                        <p:cTn id="54" dur="26">
                                          <p:stCondLst>
                                            <p:cond delay="1642"/>
                                          </p:stCondLst>
                                        </p:cTn>
                                        <p:tgtEl>
                                          <p:spTgt spid="2">
                                            <p:txEl>
                                              <p:pRg st="7" end="7"/>
                                            </p:txEl>
                                          </p:spTgt>
                                        </p:tgtEl>
                                      </p:cBhvr>
                                      <p:to x="100000" y="90000"/>
                                    </p:animScale>
                                    <p:animScale>
                                      <p:cBhvr>
                                        <p:cTn id="55" dur="166" decel="50000">
                                          <p:stCondLst>
                                            <p:cond delay="1668"/>
                                          </p:stCondLst>
                                        </p:cTn>
                                        <p:tgtEl>
                                          <p:spTgt spid="2">
                                            <p:txEl>
                                              <p:pRg st="7" end="7"/>
                                            </p:txEl>
                                          </p:spTgt>
                                        </p:tgtEl>
                                      </p:cBhvr>
                                      <p:to x="100000" y="100000"/>
                                    </p:animScale>
                                    <p:animScale>
                                      <p:cBhvr>
                                        <p:cTn id="56" dur="26">
                                          <p:stCondLst>
                                            <p:cond delay="1808"/>
                                          </p:stCondLst>
                                        </p:cTn>
                                        <p:tgtEl>
                                          <p:spTgt spid="2">
                                            <p:txEl>
                                              <p:pRg st="7" end="7"/>
                                            </p:txEl>
                                          </p:spTgt>
                                        </p:tgtEl>
                                      </p:cBhvr>
                                      <p:to x="100000" y="95000"/>
                                    </p:animScale>
                                    <p:animScale>
                                      <p:cBhvr>
                                        <p:cTn id="57" dur="166" decel="50000">
                                          <p:stCondLst>
                                            <p:cond delay="1834"/>
                                          </p:stCondLst>
                                        </p:cTn>
                                        <p:tgtEl>
                                          <p:spTgt spid="2">
                                            <p:txEl>
                                              <p:pRg st="7" end="7"/>
                                            </p:txEl>
                                          </p:spTgt>
                                        </p:tgtEl>
                                      </p:cBhvr>
                                      <p:to x="100000" y="100000"/>
                                    </p:animScale>
                                  </p:childTnLst>
                                </p:cTn>
                              </p:par>
                            </p:childTnLst>
                          </p:cTn>
                        </p:par>
                      </p:childTnLst>
                    </p:cTn>
                  </p:par>
                  <p:par>
                    <p:cTn id="58" fill="hold">
                      <p:stCondLst>
                        <p:cond delay="indefinite"/>
                      </p:stCondLst>
                      <p:childTnLst>
                        <p:par>
                          <p:cTn id="59" fill="hold">
                            <p:stCondLst>
                              <p:cond delay="0"/>
                            </p:stCondLst>
                            <p:childTnLst>
                              <p:par>
                                <p:cTn id="60" presetID="21" presetClass="entr" presetSubtype="1" fill="hold" nodeType="clickEffect">
                                  <p:stCondLst>
                                    <p:cond delay="0"/>
                                  </p:stCondLst>
                                  <p:childTnLst>
                                    <p:set>
                                      <p:cBhvr>
                                        <p:cTn id="61" dur="1" fill="hold">
                                          <p:stCondLst>
                                            <p:cond delay="0"/>
                                          </p:stCondLst>
                                        </p:cTn>
                                        <p:tgtEl>
                                          <p:spTgt spid="2">
                                            <p:txEl>
                                              <p:pRg st="8" end="8"/>
                                            </p:txEl>
                                          </p:spTgt>
                                        </p:tgtEl>
                                        <p:attrNameLst>
                                          <p:attrName>style.visibility</p:attrName>
                                        </p:attrNameLst>
                                      </p:cBhvr>
                                      <p:to>
                                        <p:strVal val="visible"/>
                                      </p:to>
                                    </p:set>
                                    <p:animEffect transition="in" filter="wheel(1)">
                                      <p:cBhvr>
                                        <p:cTn id="62" dur="2000"/>
                                        <p:tgtEl>
                                          <p:spTgt spid="2">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dirty="0" smtClean="0"/>
              <a:t> Purified stage of fearlessness ?</a:t>
            </a:r>
          </a:p>
          <a:p>
            <a:pPr lvl="1">
              <a:buFont typeface="Wingdings" pitchFamily="2" charset="2"/>
              <a:buChar char="Ø"/>
            </a:pPr>
            <a:r>
              <a:rPr lang="en-US" sz="3200" dirty="0" smtClean="0"/>
              <a:t>Freed from all external affairs.</a:t>
            </a:r>
          </a:p>
          <a:p>
            <a:pPr lvl="1">
              <a:buFont typeface="Wingdings" pitchFamily="2" charset="2"/>
              <a:buChar char="Ø"/>
            </a:pPr>
            <a:r>
              <a:rPr lang="en-US" sz="3200" dirty="0" smtClean="0"/>
              <a:t>Nothing to do imperial life of family prestige.</a:t>
            </a:r>
          </a:p>
          <a:p>
            <a:pPr lvl="1">
              <a:buFont typeface="Wingdings" pitchFamily="2" charset="2"/>
              <a:buChar char="Ø"/>
            </a:pPr>
            <a:r>
              <a:rPr lang="en-US" sz="3200" dirty="0" smtClean="0"/>
              <a:t>Did not speak of material affairs.</a:t>
            </a:r>
          </a:p>
          <a:p>
            <a:pPr lvl="1">
              <a:buFont typeface="Wingdings" pitchFamily="2" charset="2"/>
              <a:buChar char="Ø"/>
            </a:pPr>
            <a:r>
              <a:rPr lang="en-US" sz="3200" dirty="0" smtClean="0"/>
              <a:t>Acted like deaf man – heard nothing.</a:t>
            </a:r>
          </a:p>
          <a:p>
            <a:pPr lvl="1">
              <a:buFont typeface="Wingdings" pitchFamily="2" charset="2"/>
              <a:buChar char="Ø"/>
            </a:pPr>
            <a:r>
              <a:rPr lang="en-US" sz="3200" dirty="0" smtClean="0"/>
              <a:t>No dependence on family members.</a:t>
            </a:r>
          </a:p>
          <a:p>
            <a:pPr lvl="1">
              <a:buFont typeface="Wingdings" pitchFamily="2" charset="2"/>
              <a:buChar char="Ø"/>
            </a:pPr>
            <a:r>
              <a:rPr lang="en-US" sz="3200" dirty="0" smtClean="0"/>
              <a:t>Complete </a:t>
            </a:r>
            <a:r>
              <a:rPr lang="en-US" sz="3200" dirty="0"/>
              <a:t>independence from everything. </a:t>
            </a:r>
            <a:endParaRPr lang="en-US" sz="3200" dirty="0" smtClean="0"/>
          </a:p>
          <a:p>
            <a:pPr>
              <a:buFont typeface="Wingdings" pitchFamily="2" charset="2"/>
              <a:buChar char="Ø"/>
            </a:pPr>
            <a:r>
              <a:rPr lang="en-US" dirty="0"/>
              <a:t>Practical Application. </a:t>
            </a:r>
          </a:p>
          <a:p>
            <a:pPr lvl="1">
              <a:buFont typeface="Wingdings" pitchFamily="2" charset="2"/>
              <a:buChar char="Ø"/>
            </a:pPr>
            <a:r>
              <a:rPr lang="en-US" sz="3200" dirty="0"/>
              <a:t>Examples:  </a:t>
            </a:r>
            <a:r>
              <a:rPr lang="en-US" sz="3200" dirty="0" err="1"/>
              <a:t>Ambarish</a:t>
            </a:r>
            <a:r>
              <a:rPr lang="en-US" sz="3200" dirty="0"/>
              <a:t> </a:t>
            </a:r>
            <a:r>
              <a:rPr lang="en-US" sz="3200" dirty="0" err="1"/>
              <a:t>Maharaj</a:t>
            </a:r>
            <a:r>
              <a:rPr lang="en-US" sz="3200" dirty="0"/>
              <a:t>, </a:t>
            </a:r>
            <a:r>
              <a:rPr lang="en-US" sz="3200" dirty="0" err="1"/>
              <a:t>Prahlad</a:t>
            </a:r>
            <a:r>
              <a:rPr lang="en-US" sz="3200" dirty="0"/>
              <a:t> </a:t>
            </a:r>
            <a:r>
              <a:rPr lang="en-US" sz="3200" dirty="0" err="1"/>
              <a:t>Maharaj</a:t>
            </a:r>
            <a:r>
              <a:rPr lang="en-US" sz="3200" dirty="0"/>
              <a:t>.</a:t>
            </a:r>
          </a:p>
          <a:p>
            <a:pPr marL="457200" lvl="1" indent="0">
              <a:buNone/>
            </a:pPr>
            <a:endParaRPr lang="en-US" sz="3200" dirty="0"/>
          </a:p>
        </p:txBody>
      </p:sp>
    </p:spTree>
    <p:extLst>
      <p:ext uri="{BB962C8B-B14F-4D97-AF65-F5344CB8AC3E}">
        <p14:creationId xmlns:p14="http://schemas.microsoft.com/office/powerpoint/2010/main" val="93022923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9067800" cy="6781800"/>
          </a:xfrm>
        </p:spPr>
        <p:txBody>
          <a:bodyPr/>
          <a:lstStyle/>
          <a:p>
            <a:pPr marL="0" indent="0" algn="ctr">
              <a:buNone/>
            </a:pPr>
            <a:r>
              <a:rPr lang="vi-VN" b="1" u="sng" dirty="0">
                <a:solidFill>
                  <a:schemeClr val="tx2">
                    <a:lumMod val="60000"/>
                    <a:lumOff val="40000"/>
                  </a:schemeClr>
                </a:solidFill>
                <a:hlinkClick r:id="rId2"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15</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44</a:t>
            </a:r>
          </a:p>
          <a:p>
            <a:pPr marL="0" indent="0" algn="ctr">
              <a:buNone/>
            </a:pPr>
            <a:endParaRPr lang="en-US" sz="2800" dirty="0" smtClean="0">
              <a:hlinkClick r:id="rId3" action="ppaction://hlinkfile"/>
            </a:endParaRPr>
          </a:p>
          <a:p>
            <a:pPr marL="0" indent="0" algn="ctr">
              <a:buNone/>
            </a:pPr>
            <a:r>
              <a:rPr lang="vi-VN" sz="2800" dirty="0" smtClean="0">
                <a:hlinkClick r:id="rId3" action="ppaction://hlinkfile"/>
              </a:rPr>
              <a:t>udīcīḿ</a:t>
            </a:r>
            <a:r>
              <a:rPr lang="vi-VN" sz="2800" dirty="0" smtClean="0"/>
              <a:t> praviveśāśāḿ</a:t>
            </a:r>
            <a:endParaRPr lang="en-US" sz="2800" dirty="0" smtClean="0"/>
          </a:p>
          <a:p>
            <a:pPr marL="0" indent="0" algn="ctr">
              <a:buNone/>
            </a:pPr>
            <a:r>
              <a:rPr lang="vi-VN" sz="2800" dirty="0">
                <a:hlinkClick r:id="rId4" action="ppaction://hlinkfile"/>
              </a:rPr>
              <a:t>gata</a:t>
            </a:r>
            <a:r>
              <a:rPr lang="vi-VN" sz="2800" dirty="0"/>
              <a:t>-</a:t>
            </a:r>
            <a:r>
              <a:rPr lang="vi-VN" sz="2800" dirty="0">
                <a:hlinkClick r:id="rId5" action="ppaction://hlinkfile"/>
              </a:rPr>
              <a:t>pūrvāḿ</a:t>
            </a:r>
            <a:r>
              <a:rPr lang="vi-VN" sz="2800" dirty="0"/>
              <a:t> </a:t>
            </a:r>
            <a:r>
              <a:rPr lang="vi-VN" sz="2800" dirty="0" smtClean="0"/>
              <a:t>mahātmabhiḥ</a:t>
            </a:r>
            <a:endParaRPr lang="en-US" sz="2800" dirty="0" smtClean="0"/>
          </a:p>
          <a:p>
            <a:pPr marL="0" indent="0" algn="ctr">
              <a:buNone/>
            </a:pPr>
            <a:r>
              <a:rPr lang="vi-VN" sz="2800" dirty="0">
                <a:hlinkClick r:id="rId6" action="ppaction://hlinkfile"/>
              </a:rPr>
              <a:t>hṛdi</a:t>
            </a:r>
            <a:r>
              <a:rPr lang="vi-VN" sz="2800" dirty="0"/>
              <a:t> </a:t>
            </a:r>
            <a:r>
              <a:rPr lang="vi-VN" sz="2800" dirty="0">
                <a:hlinkClick r:id="rId7" action="ppaction://hlinkfile"/>
              </a:rPr>
              <a:t>brahma</a:t>
            </a:r>
            <a:r>
              <a:rPr lang="vi-VN" sz="2800" dirty="0"/>
              <a:t> </a:t>
            </a:r>
            <a:r>
              <a:rPr lang="vi-VN" sz="2800" dirty="0">
                <a:hlinkClick r:id="rId8" action="ppaction://hlinkfile"/>
              </a:rPr>
              <a:t>paraḿ</a:t>
            </a:r>
            <a:r>
              <a:rPr lang="vi-VN" sz="2800" dirty="0"/>
              <a:t> </a:t>
            </a:r>
            <a:r>
              <a:rPr lang="vi-VN" sz="2800" dirty="0" smtClean="0">
                <a:hlinkClick r:id="rId9" action="ppaction://hlinkfile"/>
              </a:rPr>
              <a:t>dhyāyan</a:t>
            </a:r>
            <a:endParaRPr lang="en-US" sz="2800" dirty="0" smtClean="0"/>
          </a:p>
          <a:p>
            <a:pPr marL="0" indent="0" algn="ctr">
              <a:buNone/>
            </a:pPr>
            <a:r>
              <a:rPr lang="vi-VN" sz="2800" dirty="0"/>
              <a:t>nāvarteta yato </a:t>
            </a:r>
            <a:r>
              <a:rPr lang="vi-VN" sz="2800" dirty="0" smtClean="0">
                <a:hlinkClick r:id="rId10" action="ppaction://hlinkfile"/>
              </a:rPr>
              <a:t>gataḥ</a:t>
            </a:r>
            <a:endParaRPr lang="en-US" sz="2800" dirty="0" smtClean="0"/>
          </a:p>
          <a:p>
            <a:pPr marL="0" indent="0" algn="ctr">
              <a:buNone/>
            </a:pPr>
            <a:endParaRPr lang="en-US" sz="2600" b="1" i="1" u="sng" dirty="0" smtClean="0">
              <a:solidFill>
                <a:schemeClr val="accent3">
                  <a:lumMod val="75000"/>
                </a:schemeClr>
              </a:solidFill>
              <a:effectLst>
                <a:outerShdw blurRad="38100" dist="38100" dir="2700000" algn="tl">
                  <a:srgbClr val="000000">
                    <a:alpha val="43137"/>
                  </a:srgbClr>
                </a:outerShdw>
              </a:effectLst>
            </a:endParaRPr>
          </a:p>
          <a:p>
            <a:pPr marL="0" indent="0" algn="ctr">
              <a:buNone/>
            </a:pPr>
            <a:r>
              <a:rPr lang="en-US" sz="2600"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endParaRPr lang="en-US" sz="2800" dirty="0" smtClean="0"/>
          </a:p>
          <a:p>
            <a:pPr marL="0" indent="0" algn="ctr">
              <a:buNone/>
            </a:pPr>
            <a:r>
              <a:rPr lang="en-US" sz="2800" dirty="0" smtClean="0"/>
              <a:t>He </a:t>
            </a:r>
            <a:r>
              <a:rPr lang="en-US" sz="2800" dirty="0"/>
              <a:t>then started towards the north, treading the path accepted by his forefathers and great men, to devote himself completely to the thought of the Supreme Personality of Godhead. And he lived in that way wherever he went.</a:t>
            </a:r>
          </a:p>
        </p:txBody>
      </p:sp>
    </p:spTree>
    <p:extLst>
      <p:ext uri="{BB962C8B-B14F-4D97-AF65-F5344CB8AC3E}">
        <p14:creationId xmlns:p14="http://schemas.microsoft.com/office/powerpoint/2010/main" val="353476500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p:cTn id="7" dur="500" fill="hold"/>
                                        <p:tgtEl>
                                          <p:spTgt spid="2">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2">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1000"/>
                                        <p:tgtEl>
                                          <p:spTgt spid="2">
                                            <p:txEl>
                                              <p:pRg st="3" end="3"/>
                                            </p:txEl>
                                          </p:spTgt>
                                        </p:tgtEl>
                                      </p:cBhvr>
                                    </p:animEffect>
                                    <p:anim calcmode="lin" valueType="num">
                                      <p:cBhvr>
                                        <p:cTn id="20"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2">
                                            <p:txEl>
                                              <p:pRg st="4" end="4"/>
                                            </p:txEl>
                                          </p:spTgt>
                                        </p:tgtEl>
                                        <p:attrNameLst>
                                          <p:attrName>style.visibility</p:attrName>
                                        </p:attrNameLst>
                                      </p:cBhvr>
                                      <p:to>
                                        <p:strVal val="visible"/>
                                      </p:to>
                                    </p:set>
                                    <p:animEffect transition="in" filter="fade">
                                      <p:cBhvr>
                                        <p:cTn id="24" dur="1000"/>
                                        <p:tgtEl>
                                          <p:spTgt spid="2">
                                            <p:txEl>
                                              <p:pRg st="4" end="4"/>
                                            </p:txEl>
                                          </p:spTgt>
                                        </p:tgtEl>
                                      </p:cBhvr>
                                    </p:animEffect>
                                    <p:anim calcmode="lin" valueType="num">
                                      <p:cBhvr>
                                        <p:cTn id="2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
                                            <p:txEl>
                                              <p:pRg st="4" end="4"/>
                                            </p:txEl>
                                          </p:spTgt>
                                        </p:tgtEl>
                                        <p:attrNameLst>
                                          <p:attrName>ppt_y</p:attrName>
                                        </p:attrNameLst>
                                      </p:cBhvr>
                                      <p:tavLst>
                                        <p:tav tm="0">
                                          <p:val>
                                            <p:strVal val="#ppt_y+.1"/>
                                          </p:val>
                                        </p:tav>
                                        <p:tav tm="100000">
                                          <p:val>
                                            <p:strVal val="#ppt_y"/>
                                          </p:val>
                                        </p:tav>
                                      </p:tavLst>
                                    </p:anim>
                                  </p:childTnLst>
                                </p:cTn>
                              </p:par>
                              <p:par>
                                <p:cTn id="27" presetID="26" presetClass="entr" presetSubtype="0" fill="hold" nodeType="withEffect">
                                  <p:stCondLst>
                                    <p:cond delay="0"/>
                                  </p:stCondLst>
                                  <p:childTnLst>
                                    <p:set>
                                      <p:cBhvr>
                                        <p:cTn id="28" dur="1" fill="hold">
                                          <p:stCondLst>
                                            <p:cond delay="0"/>
                                          </p:stCondLst>
                                        </p:cTn>
                                        <p:tgtEl>
                                          <p:spTgt spid="2">
                                            <p:txEl>
                                              <p:pRg st="5" end="5"/>
                                            </p:txEl>
                                          </p:spTgt>
                                        </p:tgtEl>
                                        <p:attrNameLst>
                                          <p:attrName>style.visibility</p:attrName>
                                        </p:attrNameLst>
                                      </p:cBhvr>
                                      <p:to>
                                        <p:strVal val="visible"/>
                                      </p:to>
                                    </p:set>
                                    <p:animEffect transition="in" filter="wipe(down)">
                                      <p:cBhvr>
                                        <p:cTn id="29" dur="580">
                                          <p:stCondLst>
                                            <p:cond delay="0"/>
                                          </p:stCondLst>
                                        </p:cTn>
                                        <p:tgtEl>
                                          <p:spTgt spid="2">
                                            <p:txEl>
                                              <p:pRg st="5" end="5"/>
                                            </p:txEl>
                                          </p:spTgt>
                                        </p:tgtEl>
                                      </p:cBhvr>
                                    </p:animEffect>
                                    <p:anim calcmode="lin" valueType="num">
                                      <p:cBhvr>
                                        <p:cTn id="30" dur="1822" tmFilter="0,0; 0.14,0.36; 0.43,0.73; 0.71,0.91; 1.0,1.0">
                                          <p:stCondLst>
                                            <p:cond delay="0"/>
                                          </p:stCondLst>
                                        </p:cTn>
                                        <p:tgtEl>
                                          <p:spTgt spid="2">
                                            <p:txEl>
                                              <p:pRg st="5" end="5"/>
                                            </p:txEl>
                                          </p:spTgt>
                                        </p:tgtEl>
                                        <p:attrNameLst>
                                          <p:attrName>ppt_x</p:attrName>
                                        </p:attrNameLst>
                                      </p:cBhvr>
                                      <p:tavLst>
                                        <p:tav tm="0">
                                          <p:val>
                                            <p:strVal val="#ppt_x-0.25"/>
                                          </p:val>
                                        </p:tav>
                                        <p:tav tm="100000">
                                          <p:val>
                                            <p:strVal val="#ppt_x"/>
                                          </p:val>
                                        </p:tav>
                                      </p:tavLst>
                                    </p:anim>
                                    <p:anim calcmode="lin" valueType="num">
                                      <p:cBhvr>
                                        <p:cTn id="31" dur="664" tmFilter="0.0,0.0; 0.25,0.07; 0.50,0.2; 0.75,0.467; 1.0,1.0">
                                          <p:stCondLst>
                                            <p:cond delay="0"/>
                                          </p:stCondLst>
                                        </p:cTn>
                                        <p:tgtEl>
                                          <p:spTgt spid="2">
                                            <p:txEl>
                                              <p:pRg st="5" end="5"/>
                                            </p:txEl>
                                          </p:spTgt>
                                        </p:tgtEl>
                                        <p:attrNameLst>
                                          <p:attrName>ppt_y</p:attrName>
                                        </p:attrNameLst>
                                      </p:cBhvr>
                                      <p:tavLst>
                                        <p:tav tm="0" fmla="#ppt_y-sin(pi*$)/3">
                                          <p:val>
                                            <p:fltVal val="0.5"/>
                                          </p:val>
                                        </p:tav>
                                        <p:tav tm="100000">
                                          <p:val>
                                            <p:fltVal val="1"/>
                                          </p:val>
                                        </p:tav>
                                      </p:tavLst>
                                    </p:anim>
                                    <p:anim calcmode="lin" valueType="num">
                                      <p:cBhvr>
                                        <p:cTn id="32" dur="664" tmFilter="0, 0; 0.125,0.2665; 0.25,0.4; 0.375,0.465; 0.5,0.5;  0.625,0.535; 0.75,0.6; 0.875,0.7335; 1,1">
                                          <p:stCondLst>
                                            <p:cond delay="664"/>
                                          </p:stCondLst>
                                        </p:cTn>
                                        <p:tgtEl>
                                          <p:spTgt spid="2">
                                            <p:txEl>
                                              <p:pRg st="5" end="5"/>
                                            </p:txEl>
                                          </p:spTgt>
                                        </p:tgtEl>
                                        <p:attrNameLst>
                                          <p:attrName>ppt_y</p:attrName>
                                        </p:attrNameLst>
                                      </p:cBhvr>
                                      <p:tavLst>
                                        <p:tav tm="0" fmla="#ppt_y-sin(pi*$)/9">
                                          <p:val>
                                            <p:fltVal val="0"/>
                                          </p:val>
                                        </p:tav>
                                        <p:tav tm="100000">
                                          <p:val>
                                            <p:fltVal val="1"/>
                                          </p:val>
                                        </p:tav>
                                      </p:tavLst>
                                    </p:anim>
                                    <p:anim calcmode="lin" valueType="num">
                                      <p:cBhvr>
                                        <p:cTn id="33" dur="332" tmFilter="0, 0; 0.125,0.2665; 0.25,0.4; 0.375,0.465; 0.5,0.5;  0.625,0.535; 0.75,0.6; 0.875,0.7335; 1,1">
                                          <p:stCondLst>
                                            <p:cond delay="1324"/>
                                          </p:stCondLst>
                                        </p:cTn>
                                        <p:tgtEl>
                                          <p:spTgt spid="2">
                                            <p:txEl>
                                              <p:pRg st="5" end="5"/>
                                            </p:txEl>
                                          </p:spTgt>
                                        </p:tgtEl>
                                        <p:attrNameLst>
                                          <p:attrName>ppt_y</p:attrName>
                                        </p:attrNameLst>
                                      </p:cBhvr>
                                      <p:tavLst>
                                        <p:tav tm="0" fmla="#ppt_y-sin(pi*$)/27">
                                          <p:val>
                                            <p:fltVal val="0"/>
                                          </p:val>
                                        </p:tav>
                                        <p:tav tm="100000">
                                          <p:val>
                                            <p:fltVal val="1"/>
                                          </p:val>
                                        </p:tav>
                                      </p:tavLst>
                                    </p:anim>
                                    <p:anim calcmode="lin" valueType="num">
                                      <p:cBhvr>
                                        <p:cTn id="34" dur="164" tmFilter="0, 0; 0.125,0.2665; 0.25,0.4; 0.375,0.465; 0.5,0.5;  0.625,0.535; 0.75,0.6; 0.875,0.7335; 1,1">
                                          <p:stCondLst>
                                            <p:cond delay="1656"/>
                                          </p:stCondLst>
                                        </p:cTn>
                                        <p:tgtEl>
                                          <p:spTgt spid="2">
                                            <p:txEl>
                                              <p:pRg st="5" end="5"/>
                                            </p:txEl>
                                          </p:spTgt>
                                        </p:tgtEl>
                                        <p:attrNameLst>
                                          <p:attrName>ppt_y</p:attrName>
                                        </p:attrNameLst>
                                      </p:cBhvr>
                                      <p:tavLst>
                                        <p:tav tm="0" fmla="#ppt_y-sin(pi*$)/81">
                                          <p:val>
                                            <p:fltVal val="0"/>
                                          </p:val>
                                        </p:tav>
                                        <p:tav tm="100000">
                                          <p:val>
                                            <p:fltVal val="1"/>
                                          </p:val>
                                        </p:tav>
                                      </p:tavLst>
                                    </p:anim>
                                    <p:animScale>
                                      <p:cBhvr>
                                        <p:cTn id="35" dur="26">
                                          <p:stCondLst>
                                            <p:cond delay="650"/>
                                          </p:stCondLst>
                                        </p:cTn>
                                        <p:tgtEl>
                                          <p:spTgt spid="2">
                                            <p:txEl>
                                              <p:pRg st="5" end="5"/>
                                            </p:txEl>
                                          </p:spTgt>
                                        </p:tgtEl>
                                      </p:cBhvr>
                                      <p:to x="100000" y="60000"/>
                                    </p:animScale>
                                    <p:animScale>
                                      <p:cBhvr>
                                        <p:cTn id="36" dur="166" decel="50000">
                                          <p:stCondLst>
                                            <p:cond delay="676"/>
                                          </p:stCondLst>
                                        </p:cTn>
                                        <p:tgtEl>
                                          <p:spTgt spid="2">
                                            <p:txEl>
                                              <p:pRg st="5" end="5"/>
                                            </p:txEl>
                                          </p:spTgt>
                                        </p:tgtEl>
                                      </p:cBhvr>
                                      <p:to x="100000" y="100000"/>
                                    </p:animScale>
                                    <p:animScale>
                                      <p:cBhvr>
                                        <p:cTn id="37" dur="26">
                                          <p:stCondLst>
                                            <p:cond delay="1312"/>
                                          </p:stCondLst>
                                        </p:cTn>
                                        <p:tgtEl>
                                          <p:spTgt spid="2">
                                            <p:txEl>
                                              <p:pRg st="5" end="5"/>
                                            </p:txEl>
                                          </p:spTgt>
                                        </p:tgtEl>
                                      </p:cBhvr>
                                      <p:to x="100000" y="80000"/>
                                    </p:animScale>
                                    <p:animScale>
                                      <p:cBhvr>
                                        <p:cTn id="38" dur="166" decel="50000">
                                          <p:stCondLst>
                                            <p:cond delay="1338"/>
                                          </p:stCondLst>
                                        </p:cTn>
                                        <p:tgtEl>
                                          <p:spTgt spid="2">
                                            <p:txEl>
                                              <p:pRg st="5" end="5"/>
                                            </p:txEl>
                                          </p:spTgt>
                                        </p:tgtEl>
                                      </p:cBhvr>
                                      <p:to x="100000" y="100000"/>
                                    </p:animScale>
                                    <p:animScale>
                                      <p:cBhvr>
                                        <p:cTn id="39" dur="26">
                                          <p:stCondLst>
                                            <p:cond delay="1642"/>
                                          </p:stCondLst>
                                        </p:cTn>
                                        <p:tgtEl>
                                          <p:spTgt spid="2">
                                            <p:txEl>
                                              <p:pRg st="5" end="5"/>
                                            </p:txEl>
                                          </p:spTgt>
                                        </p:tgtEl>
                                      </p:cBhvr>
                                      <p:to x="100000" y="90000"/>
                                    </p:animScale>
                                    <p:animScale>
                                      <p:cBhvr>
                                        <p:cTn id="40" dur="166" decel="50000">
                                          <p:stCondLst>
                                            <p:cond delay="1668"/>
                                          </p:stCondLst>
                                        </p:cTn>
                                        <p:tgtEl>
                                          <p:spTgt spid="2">
                                            <p:txEl>
                                              <p:pRg st="5" end="5"/>
                                            </p:txEl>
                                          </p:spTgt>
                                        </p:tgtEl>
                                      </p:cBhvr>
                                      <p:to x="100000" y="100000"/>
                                    </p:animScale>
                                    <p:animScale>
                                      <p:cBhvr>
                                        <p:cTn id="41" dur="26">
                                          <p:stCondLst>
                                            <p:cond delay="1808"/>
                                          </p:stCondLst>
                                        </p:cTn>
                                        <p:tgtEl>
                                          <p:spTgt spid="2">
                                            <p:txEl>
                                              <p:pRg st="5" end="5"/>
                                            </p:txEl>
                                          </p:spTgt>
                                        </p:tgtEl>
                                      </p:cBhvr>
                                      <p:to x="100000" y="95000"/>
                                    </p:animScale>
                                    <p:animScale>
                                      <p:cBhvr>
                                        <p:cTn id="42" dur="166" decel="50000">
                                          <p:stCondLst>
                                            <p:cond delay="1834"/>
                                          </p:stCondLst>
                                        </p:cTn>
                                        <p:tgtEl>
                                          <p:spTgt spid="2">
                                            <p:txEl>
                                              <p:pRg st="5" end="5"/>
                                            </p:txEl>
                                          </p:spTgt>
                                        </p:tgtEl>
                                      </p:cBhvr>
                                      <p:to x="100000" y="100000"/>
                                    </p:animScale>
                                  </p:childTnLst>
                                </p:cTn>
                              </p:par>
                            </p:childTnLst>
                          </p:cTn>
                        </p:par>
                      </p:childTnLst>
                    </p:cTn>
                  </p:par>
                  <p:par>
                    <p:cTn id="43" fill="hold">
                      <p:stCondLst>
                        <p:cond delay="indefinite"/>
                      </p:stCondLst>
                      <p:childTnLst>
                        <p:par>
                          <p:cTn id="44" fill="hold">
                            <p:stCondLst>
                              <p:cond delay="0"/>
                            </p:stCondLst>
                            <p:childTnLst>
                              <p:par>
                                <p:cTn id="45" presetID="26" presetClass="entr" presetSubtype="0" fill="hold" nodeType="click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wipe(down)">
                                      <p:cBhvr>
                                        <p:cTn id="47" dur="580">
                                          <p:stCondLst>
                                            <p:cond delay="0"/>
                                          </p:stCondLst>
                                        </p:cTn>
                                        <p:tgtEl>
                                          <p:spTgt spid="2">
                                            <p:txEl>
                                              <p:pRg st="7" end="7"/>
                                            </p:txEl>
                                          </p:spTgt>
                                        </p:tgtEl>
                                      </p:cBhvr>
                                    </p:animEffect>
                                    <p:anim calcmode="lin" valueType="num">
                                      <p:cBhvr>
                                        <p:cTn id="48" dur="1822" tmFilter="0,0; 0.14,0.36; 0.43,0.73; 0.71,0.91; 1.0,1.0">
                                          <p:stCondLst>
                                            <p:cond delay="0"/>
                                          </p:stCondLst>
                                        </p:cTn>
                                        <p:tgtEl>
                                          <p:spTgt spid="2">
                                            <p:txEl>
                                              <p:pRg st="7" end="7"/>
                                            </p:txEl>
                                          </p:spTgt>
                                        </p:tgtEl>
                                        <p:attrNameLst>
                                          <p:attrName>ppt_x</p:attrName>
                                        </p:attrNameLst>
                                      </p:cBhvr>
                                      <p:tavLst>
                                        <p:tav tm="0">
                                          <p:val>
                                            <p:strVal val="#ppt_x-0.25"/>
                                          </p:val>
                                        </p:tav>
                                        <p:tav tm="100000">
                                          <p:val>
                                            <p:strVal val="#ppt_x"/>
                                          </p:val>
                                        </p:tav>
                                      </p:tavLst>
                                    </p:anim>
                                    <p:anim calcmode="lin" valueType="num">
                                      <p:cBhvr>
                                        <p:cTn id="49" dur="664" tmFilter="0.0,0.0; 0.25,0.07; 0.50,0.2; 0.75,0.467; 1.0,1.0">
                                          <p:stCondLst>
                                            <p:cond delay="0"/>
                                          </p:stCondLst>
                                        </p:cTn>
                                        <p:tgtEl>
                                          <p:spTgt spid="2">
                                            <p:txEl>
                                              <p:pRg st="7" end="7"/>
                                            </p:txEl>
                                          </p:spTgt>
                                        </p:tgtEl>
                                        <p:attrNameLst>
                                          <p:attrName>ppt_y</p:attrName>
                                        </p:attrNameLst>
                                      </p:cBhvr>
                                      <p:tavLst>
                                        <p:tav tm="0" fmla="#ppt_y-sin(pi*$)/3">
                                          <p:val>
                                            <p:fltVal val="0.5"/>
                                          </p:val>
                                        </p:tav>
                                        <p:tav tm="100000">
                                          <p:val>
                                            <p:fltVal val="1"/>
                                          </p:val>
                                        </p:tav>
                                      </p:tavLst>
                                    </p:anim>
                                    <p:anim calcmode="lin" valueType="num">
                                      <p:cBhvr>
                                        <p:cTn id="50" dur="664" tmFilter="0, 0; 0.125,0.2665; 0.25,0.4; 0.375,0.465; 0.5,0.5;  0.625,0.535; 0.75,0.6; 0.875,0.7335; 1,1">
                                          <p:stCondLst>
                                            <p:cond delay="664"/>
                                          </p:stCondLst>
                                        </p:cTn>
                                        <p:tgtEl>
                                          <p:spTgt spid="2">
                                            <p:txEl>
                                              <p:pRg st="7" end="7"/>
                                            </p:txEl>
                                          </p:spTgt>
                                        </p:tgtEl>
                                        <p:attrNameLst>
                                          <p:attrName>ppt_y</p:attrName>
                                        </p:attrNameLst>
                                      </p:cBhvr>
                                      <p:tavLst>
                                        <p:tav tm="0" fmla="#ppt_y-sin(pi*$)/9">
                                          <p:val>
                                            <p:fltVal val="0"/>
                                          </p:val>
                                        </p:tav>
                                        <p:tav tm="100000">
                                          <p:val>
                                            <p:fltVal val="1"/>
                                          </p:val>
                                        </p:tav>
                                      </p:tavLst>
                                    </p:anim>
                                    <p:anim calcmode="lin" valueType="num">
                                      <p:cBhvr>
                                        <p:cTn id="51" dur="332" tmFilter="0, 0; 0.125,0.2665; 0.25,0.4; 0.375,0.465; 0.5,0.5;  0.625,0.535; 0.75,0.6; 0.875,0.7335; 1,1">
                                          <p:stCondLst>
                                            <p:cond delay="1324"/>
                                          </p:stCondLst>
                                        </p:cTn>
                                        <p:tgtEl>
                                          <p:spTgt spid="2">
                                            <p:txEl>
                                              <p:pRg st="7" end="7"/>
                                            </p:txEl>
                                          </p:spTgt>
                                        </p:tgtEl>
                                        <p:attrNameLst>
                                          <p:attrName>ppt_y</p:attrName>
                                        </p:attrNameLst>
                                      </p:cBhvr>
                                      <p:tavLst>
                                        <p:tav tm="0" fmla="#ppt_y-sin(pi*$)/27">
                                          <p:val>
                                            <p:fltVal val="0"/>
                                          </p:val>
                                        </p:tav>
                                        <p:tav tm="100000">
                                          <p:val>
                                            <p:fltVal val="1"/>
                                          </p:val>
                                        </p:tav>
                                      </p:tavLst>
                                    </p:anim>
                                    <p:anim calcmode="lin" valueType="num">
                                      <p:cBhvr>
                                        <p:cTn id="52" dur="164" tmFilter="0, 0; 0.125,0.2665; 0.25,0.4; 0.375,0.465; 0.5,0.5;  0.625,0.535; 0.75,0.6; 0.875,0.7335; 1,1">
                                          <p:stCondLst>
                                            <p:cond delay="1656"/>
                                          </p:stCondLst>
                                        </p:cTn>
                                        <p:tgtEl>
                                          <p:spTgt spid="2">
                                            <p:txEl>
                                              <p:pRg st="7" end="7"/>
                                            </p:txEl>
                                          </p:spTgt>
                                        </p:tgtEl>
                                        <p:attrNameLst>
                                          <p:attrName>ppt_y</p:attrName>
                                        </p:attrNameLst>
                                      </p:cBhvr>
                                      <p:tavLst>
                                        <p:tav tm="0" fmla="#ppt_y-sin(pi*$)/81">
                                          <p:val>
                                            <p:fltVal val="0"/>
                                          </p:val>
                                        </p:tav>
                                        <p:tav tm="100000">
                                          <p:val>
                                            <p:fltVal val="1"/>
                                          </p:val>
                                        </p:tav>
                                      </p:tavLst>
                                    </p:anim>
                                    <p:animScale>
                                      <p:cBhvr>
                                        <p:cTn id="53" dur="26">
                                          <p:stCondLst>
                                            <p:cond delay="650"/>
                                          </p:stCondLst>
                                        </p:cTn>
                                        <p:tgtEl>
                                          <p:spTgt spid="2">
                                            <p:txEl>
                                              <p:pRg st="7" end="7"/>
                                            </p:txEl>
                                          </p:spTgt>
                                        </p:tgtEl>
                                      </p:cBhvr>
                                      <p:to x="100000" y="60000"/>
                                    </p:animScale>
                                    <p:animScale>
                                      <p:cBhvr>
                                        <p:cTn id="54" dur="166" decel="50000">
                                          <p:stCondLst>
                                            <p:cond delay="676"/>
                                          </p:stCondLst>
                                        </p:cTn>
                                        <p:tgtEl>
                                          <p:spTgt spid="2">
                                            <p:txEl>
                                              <p:pRg st="7" end="7"/>
                                            </p:txEl>
                                          </p:spTgt>
                                        </p:tgtEl>
                                      </p:cBhvr>
                                      <p:to x="100000" y="100000"/>
                                    </p:animScale>
                                    <p:animScale>
                                      <p:cBhvr>
                                        <p:cTn id="55" dur="26">
                                          <p:stCondLst>
                                            <p:cond delay="1312"/>
                                          </p:stCondLst>
                                        </p:cTn>
                                        <p:tgtEl>
                                          <p:spTgt spid="2">
                                            <p:txEl>
                                              <p:pRg st="7" end="7"/>
                                            </p:txEl>
                                          </p:spTgt>
                                        </p:tgtEl>
                                      </p:cBhvr>
                                      <p:to x="100000" y="80000"/>
                                    </p:animScale>
                                    <p:animScale>
                                      <p:cBhvr>
                                        <p:cTn id="56" dur="166" decel="50000">
                                          <p:stCondLst>
                                            <p:cond delay="1338"/>
                                          </p:stCondLst>
                                        </p:cTn>
                                        <p:tgtEl>
                                          <p:spTgt spid="2">
                                            <p:txEl>
                                              <p:pRg st="7" end="7"/>
                                            </p:txEl>
                                          </p:spTgt>
                                        </p:tgtEl>
                                      </p:cBhvr>
                                      <p:to x="100000" y="100000"/>
                                    </p:animScale>
                                    <p:animScale>
                                      <p:cBhvr>
                                        <p:cTn id="57" dur="26">
                                          <p:stCondLst>
                                            <p:cond delay="1642"/>
                                          </p:stCondLst>
                                        </p:cTn>
                                        <p:tgtEl>
                                          <p:spTgt spid="2">
                                            <p:txEl>
                                              <p:pRg st="7" end="7"/>
                                            </p:txEl>
                                          </p:spTgt>
                                        </p:tgtEl>
                                      </p:cBhvr>
                                      <p:to x="100000" y="90000"/>
                                    </p:animScale>
                                    <p:animScale>
                                      <p:cBhvr>
                                        <p:cTn id="58" dur="166" decel="50000">
                                          <p:stCondLst>
                                            <p:cond delay="1668"/>
                                          </p:stCondLst>
                                        </p:cTn>
                                        <p:tgtEl>
                                          <p:spTgt spid="2">
                                            <p:txEl>
                                              <p:pRg st="7" end="7"/>
                                            </p:txEl>
                                          </p:spTgt>
                                        </p:tgtEl>
                                      </p:cBhvr>
                                      <p:to x="100000" y="100000"/>
                                    </p:animScale>
                                    <p:animScale>
                                      <p:cBhvr>
                                        <p:cTn id="59" dur="26">
                                          <p:stCondLst>
                                            <p:cond delay="1808"/>
                                          </p:stCondLst>
                                        </p:cTn>
                                        <p:tgtEl>
                                          <p:spTgt spid="2">
                                            <p:txEl>
                                              <p:pRg st="7" end="7"/>
                                            </p:txEl>
                                          </p:spTgt>
                                        </p:tgtEl>
                                      </p:cBhvr>
                                      <p:to x="100000" y="95000"/>
                                    </p:animScale>
                                    <p:animScale>
                                      <p:cBhvr>
                                        <p:cTn id="60" dur="166" decel="50000">
                                          <p:stCondLst>
                                            <p:cond delay="1834"/>
                                          </p:stCondLst>
                                        </p:cTn>
                                        <p:tgtEl>
                                          <p:spTgt spid="2">
                                            <p:txEl>
                                              <p:pRg st="7" end="7"/>
                                            </p:txEl>
                                          </p:spTgt>
                                        </p:tgtEl>
                                      </p:cBhvr>
                                      <p:to x="100000" y="100000"/>
                                    </p:animScale>
                                  </p:childTnLst>
                                </p:cTn>
                              </p:par>
                            </p:childTnLst>
                          </p:cTn>
                        </p:par>
                      </p:childTnLst>
                    </p:cTn>
                  </p:par>
                  <p:par>
                    <p:cTn id="61" fill="hold">
                      <p:stCondLst>
                        <p:cond delay="indefinite"/>
                      </p:stCondLst>
                      <p:childTnLst>
                        <p:par>
                          <p:cTn id="62" fill="hold">
                            <p:stCondLst>
                              <p:cond delay="0"/>
                            </p:stCondLst>
                            <p:childTnLst>
                              <p:par>
                                <p:cTn id="63" presetID="31" presetClass="entr" presetSubtype="0" fill="hold" nodeType="clickEffect">
                                  <p:stCondLst>
                                    <p:cond delay="0"/>
                                  </p:stCondLst>
                                  <p:childTnLst>
                                    <p:set>
                                      <p:cBhvr>
                                        <p:cTn id="64" dur="1" fill="hold">
                                          <p:stCondLst>
                                            <p:cond delay="0"/>
                                          </p:stCondLst>
                                        </p:cTn>
                                        <p:tgtEl>
                                          <p:spTgt spid="2">
                                            <p:txEl>
                                              <p:pRg st="9" end="9"/>
                                            </p:txEl>
                                          </p:spTgt>
                                        </p:tgtEl>
                                        <p:attrNameLst>
                                          <p:attrName>style.visibility</p:attrName>
                                        </p:attrNameLst>
                                      </p:cBhvr>
                                      <p:to>
                                        <p:strVal val="visible"/>
                                      </p:to>
                                    </p:set>
                                    <p:anim calcmode="lin" valueType="num">
                                      <p:cBhvr>
                                        <p:cTn id="65" dur="1000" fill="hold"/>
                                        <p:tgtEl>
                                          <p:spTgt spid="2">
                                            <p:txEl>
                                              <p:pRg st="9" end="9"/>
                                            </p:txEl>
                                          </p:spTgt>
                                        </p:tgtEl>
                                        <p:attrNameLst>
                                          <p:attrName>ppt_w</p:attrName>
                                        </p:attrNameLst>
                                      </p:cBhvr>
                                      <p:tavLst>
                                        <p:tav tm="0">
                                          <p:val>
                                            <p:fltVal val="0"/>
                                          </p:val>
                                        </p:tav>
                                        <p:tav tm="100000">
                                          <p:val>
                                            <p:strVal val="#ppt_w"/>
                                          </p:val>
                                        </p:tav>
                                      </p:tavLst>
                                    </p:anim>
                                    <p:anim calcmode="lin" valueType="num">
                                      <p:cBhvr>
                                        <p:cTn id="66" dur="1000" fill="hold"/>
                                        <p:tgtEl>
                                          <p:spTgt spid="2">
                                            <p:txEl>
                                              <p:pRg st="9" end="9"/>
                                            </p:txEl>
                                          </p:spTgt>
                                        </p:tgtEl>
                                        <p:attrNameLst>
                                          <p:attrName>ppt_h</p:attrName>
                                        </p:attrNameLst>
                                      </p:cBhvr>
                                      <p:tavLst>
                                        <p:tav tm="0">
                                          <p:val>
                                            <p:fltVal val="0"/>
                                          </p:val>
                                        </p:tav>
                                        <p:tav tm="100000">
                                          <p:val>
                                            <p:strVal val="#ppt_h"/>
                                          </p:val>
                                        </p:tav>
                                      </p:tavLst>
                                    </p:anim>
                                    <p:anim calcmode="lin" valueType="num">
                                      <p:cBhvr>
                                        <p:cTn id="67" dur="1000" fill="hold"/>
                                        <p:tgtEl>
                                          <p:spTgt spid="2">
                                            <p:txEl>
                                              <p:pRg st="9" end="9"/>
                                            </p:txEl>
                                          </p:spTgt>
                                        </p:tgtEl>
                                        <p:attrNameLst>
                                          <p:attrName>style.rotation</p:attrName>
                                        </p:attrNameLst>
                                      </p:cBhvr>
                                      <p:tavLst>
                                        <p:tav tm="0">
                                          <p:val>
                                            <p:fltVal val="90"/>
                                          </p:val>
                                        </p:tav>
                                        <p:tav tm="100000">
                                          <p:val>
                                            <p:fltVal val="0"/>
                                          </p:val>
                                        </p:tav>
                                      </p:tavLst>
                                    </p:anim>
                                    <p:animEffect transition="in" filter="fade">
                                      <p:cBhvr>
                                        <p:cTn id="68" dur="1000"/>
                                        <p:tgtEl>
                                          <p:spTgt spid="2">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lvl="1">
              <a:buFont typeface="Wingdings" pitchFamily="2" charset="2"/>
              <a:buChar char="Ø"/>
            </a:pPr>
            <a:r>
              <a:rPr lang="vi-VN" sz="2400" dirty="0">
                <a:hlinkClick r:id="rId2" action="ppaction://hlinkfile"/>
              </a:rPr>
              <a:t>Mahārāja</a:t>
            </a:r>
            <a:r>
              <a:rPr lang="vi-VN" sz="2400" dirty="0"/>
              <a:t> </a:t>
            </a:r>
            <a:r>
              <a:rPr lang="vi-VN" sz="2400" dirty="0">
                <a:hlinkClick r:id="rId3" action="ppaction://hlinkfile"/>
              </a:rPr>
              <a:t>Yudhiṣṭhira</a:t>
            </a:r>
            <a:r>
              <a:rPr lang="vi-VN" sz="2400" dirty="0"/>
              <a:t> </a:t>
            </a:r>
            <a:r>
              <a:rPr lang="en-US" sz="2400" dirty="0" smtClean="0"/>
              <a:t>followed </a:t>
            </a:r>
            <a:r>
              <a:rPr lang="en-US" sz="2400" dirty="0"/>
              <a:t>in the footsteps of his </a:t>
            </a:r>
            <a:r>
              <a:rPr lang="en-US" sz="2400" dirty="0" smtClean="0"/>
              <a:t>forefathers:</a:t>
            </a:r>
          </a:p>
          <a:p>
            <a:pPr lvl="1">
              <a:buFont typeface="Wingdings" pitchFamily="2" charset="2"/>
              <a:buChar char="Ø"/>
            </a:pPr>
            <a:r>
              <a:rPr lang="en-US" sz="2400" dirty="0" smtClean="0"/>
              <a:t>Recommended path as per </a:t>
            </a:r>
            <a:r>
              <a:rPr lang="vi-VN" sz="2400" dirty="0">
                <a:hlinkClick r:id="rId4" action="ppaction://hlinkfile"/>
              </a:rPr>
              <a:t>varṇāśrama</a:t>
            </a:r>
            <a:r>
              <a:rPr lang="vi-VN" sz="2400" dirty="0"/>
              <a:t>-</a:t>
            </a:r>
            <a:r>
              <a:rPr lang="vi-VN" sz="2400" dirty="0">
                <a:hlinkClick r:id="rId5" action="ppaction://hlinkfile"/>
              </a:rPr>
              <a:t>dharma</a:t>
            </a:r>
            <a:endParaRPr lang="en-US" sz="2400" dirty="0" smtClean="0"/>
          </a:p>
          <a:p>
            <a:pPr lvl="2">
              <a:buFont typeface="Wingdings" pitchFamily="2" charset="2"/>
              <a:buChar char="Ø"/>
            </a:pPr>
            <a:r>
              <a:rPr lang="en-US" dirty="0"/>
              <a:t>Do not continue family life till the </a:t>
            </a:r>
            <a:r>
              <a:rPr lang="en-US" dirty="0" smtClean="0"/>
              <a:t>end - </a:t>
            </a:r>
          </a:p>
          <a:p>
            <a:pPr lvl="2">
              <a:buFont typeface="Wingdings" pitchFamily="2" charset="2"/>
              <a:buChar char="Ø"/>
            </a:pPr>
            <a:r>
              <a:rPr lang="en-US" dirty="0" smtClean="0"/>
              <a:t>At certain age leave all family connections – for Self realization.</a:t>
            </a:r>
          </a:p>
          <a:p>
            <a:pPr lvl="1">
              <a:buFont typeface="Wingdings" pitchFamily="2" charset="2"/>
              <a:buChar char="Ø"/>
            </a:pPr>
            <a:r>
              <a:rPr lang="en-US" sz="2400" dirty="0" smtClean="0"/>
              <a:t>Lords Instruction:</a:t>
            </a:r>
          </a:p>
          <a:p>
            <a:pPr lvl="2">
              <a:buFont typeface="Wingdings" pitchFamily="2" charset="2"/>
              <a:buChar char="Ø"/>
            </a:pPr>
            <a:r>
              <a:rPr lang="en-US" dirty="0" smtClean="0"/>
              <a:t>BG </a:t>
            </a:r>
            <a:r>
              <a:rPr lang="en-US" dirty="0"/>
              <a:t>18.62 - become devotee </a:t>
            </a:r>
            <a:r>
              <a:rPr lang="en-US" dirty="0" smtClean="0"/>
              <a:t>at </a:t>
            </a:r>
            <a:r>
              <a:rPr lang="en-US" dirty="0"/>
              <a:t>least at the last stage. </a:t>
            </a:r>
          </a:p>
          <a:p>
            <a:pPr lvl="1">
              <a:buFont typeface="Wingdings" pitchFamily="2" charset="2"/>
              <a:buChar char="Ø"/>
            </a:pPr>
            <a:r>
              <a:rPr lang="en-US" sz="2400" dirty="0" smtClean="0">
                <a:hlinkClick r:id="rId6" action="ppaction://hlinkfile"/>
              </a:rPr>
              <a:t>What does brahma</a:t>
            </a:r>
            <a:r>
              <a:rPr lang="en-US" sz="2400" dirty="0" smtClean="0"/>
              <a:t> </a:t>
            </a:r>
            <a:r>
              <a:rPr lang="en-US" sz="2400" dirty="0" err="1" smtClean="0">
                <a:hlinkClick r:id="rId7" action="ppaction://hlinkfile"/>
              </a:rPr>
              <a:t>param</a:t>
            </a:r>
            <a:r>
              <a:rPr lang="en-US" sz="2400" dirty="0" smtClean="0"/>
              <a:t> indicate?</a:t>
            </a:r>
          </a:p>
          <a:p>
            <a:pPr lvl="2">
              <a:buFont typeface="Wingdings" pitchFamily="2" charset="2"/>
              <a:buChar char="Ø"/>
            </a:pPr>
            <a:r>
              <a:rPr lang="vi-VN" dirty="0" smtClean="0"/>
              <a:t>Lord </a:t>
            </a:r>
            <a:r>
              <a:rPr lang="vi-VN" dirty="0">
                <a:hlinkClick r:id="rId8" action="ppaction://hlinkfile"/>
              </a:rPr>
              <a:t>Śrī</a:t>
            </a:r>
            <a:r>
              <a:rPr lang="vi-VN" dirty="0"/>
              <a:t> </a:t>
            </a:r>
            <a:r>
              <a:rPr lang="vi-VN" dirty="0" smtClean="0">
                <a:hlinkClick r:id="rId9" action="ppaction://hlinkfile"/>
              </a:rPr>
              <a:t>Kṛṣṇa</a:t>
            </a:r>
            <a:r>
              <a:rPr lang="en-US" dirty="0" smtClean="0"/>
              <a:t> - BG (10.13)</a:t>
            </a:r>
          </a:p>
          <a:p>
            <a:pPr lvl="1">
              <a:buFont typeface="Wingdings" pitchFamily="2" charset="2"/>
              <a:buChar char="Ø"/>
            </a:pPr>
            <a:r>
              <a:rPr lang="en-US" sz="2400" dirty="0" smtClean="0"/>
              <a:t>Practical Application: </a:t>
            </a:r>
          </a:p>
          <a:p>
            <a:pPr lvl="2">
              <a:buFont typeface="Wingdings" pitchFamily="2" charset="2"/>
              <a:buChar char="Ø"/>
            </a:pPr>
            <a:r>
              <a:rPr lang="en-US" dirty="0" smtClean="0"/>
              <a:t>Follow in the footsteps of our previous </a:t>
            </a:r>
            <a:r>
              <a:rPr lang="en-US" dirty="0" err="1" smtClean="0"/>
              <a:t>acharya</a:t>
            </a:r>
            <a:r>
              <a:rPr lang="en-US" dirty="0"/>
              <a:t> </a:t>
            </a:r>
            <a:r>
              <a:rPr lang="en-US" dirty="0" smtClean="0"/>
              <a:t>– our spiritual masters and </a:t>
            </a:r>
            <a:r>
              <a:rPr lang="en-US" dirty="0" err="1" smtClean="0"/>
              <a:t>Srila</a:t>
            </a:r>
            <a:r>
              <a:rPr lang="en-US" dirty="0" smtClean="0"/>
              <a:t> </a:t>
            </a:r>
            <a:r>
              <a:rPr lang="en-US" dirty="0" err="1" smtClean="0"/>
              <a:t>Prabhuada</a:t>
            </a:r>
            <a:r>
              <a:rPr lang="en-US" dirty="0" smtClean="0"/>
              <a:t>. </a:t>
            </a:r>
          </a:p>
          <a:p>
            <a:pPr lvl="1">
              <a:buFont typeface="Wingdings" pitchFamily="2" charset="2"/>
              <a:buChar char="Ø"/>
            </a:pPr>
            <a:endParaRPr lang="en-US" dirty="0" smtClean="0"/>
          </a:p>
        </p:txBody>
      </p:sp>
    </p:spTree>
    <p:extLst>
      <p:ext uri="{BB962C8B-B14F-4D97-AF65-F5344CB8AC3E}">
        <p14:creationId xmlns:p14="http://schemas.microsoft.com/office/powerpoint/2010/main" val="337837553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152400" y="1219201"/>
            <a:ext cx="8915400" cy="5257799"/>
          </a:xfrm>
        </p:spPr>
        <p:txBody>
          <a:bodyPr/>
          <a:lstStyle/>
          <a:p>
            <a:pPr>
              <a:buFont typeface="Wingdings" pitchFamily="2" charset="2"/>
              <a:buChar char="Ø"/>
            </a:pPr>
            <a:endParaRPr lang="en-US" sz="3600" dirty="0" smtClean="0">
              <a:effectLst>
                <a:outerShdw blurRad="38100" dist="38100" dir="2700000" algn="tl">
                  <a:srgbClr val="000000">
                    <a:alpha val="43137"/>
                  </a:srgbClr>
                </a:outerShdw>
              </a:effectLst>
              <a:hlinkClick r:id="rId2"/>
            </a:endParaRPr>
          </a:p>
          <a:p>
            <a:pPr>
              <a:buFont typeface="Wingdings" pitchFamily="2" charset="2"/>
              <a:buChar char="Ø"/>
            </a:pPr>
            <a:r>
              <a:rPr lang="en-US" sz="3600" dirty="0" smtClean="0">
                <a:effectLst>
                  <a:outerShdw blurRad="38100" dist="38100" dir="2700000" algn="tl">
                    <a:srgbClr val="000000">
                      <a:alpha val="43137"/>
                    </a:srgbClr>
                  </a:outerShdw>
                </a:effectLst>
                <a:hlinkClick r:id="rId2"/>
              </a:rPr>
              <a:t>http</a:t>
            </a:r>
            <a:r>
              <a:rPr lang="en-US" sz="3600" dirty="0">
                <a:effectLst>
                  <a:outerShdw blurRad="38100" dist="38100" dir="2700000" algn="tl">
                    <a:srgbClr val="000000">
                      <a:alpha val="43137"/>
                    </a:srgbClr>
                  </a:outerShdw>
                </a:effectLst>
                <a:hlinkClick r:id="rId2"/>
              </a:rPr>
              <a:t>://</a:t>
            </a:r>
            <a:r>
              <a:rPr lang="en-US" sz="3600" dirty="0" smtClean="0">
                <a:effectLst>
                  <a:outerShdw blurRad="38100" dist="38100" dir="2700000" algn="tl">
                    <a:srgbClr val="000000">
                      <a:alpha val="43137"/>
                    </a:srgbClr>
                  </a:outerShdw>
                </a:effectLst>
                <a:hlinkClick r:id="rId2"/>
              </a:rPr>
              <a:t>www.prabhupadavani.org</a:t>
            </a:r>
            <a:endParaRPr lang="en-US" sz="3600" dirty="0" smtClean="0">
              <a:effectLst>
                <a:outerShdw blurRad="38100" dist="38100" dir="2700000" algn="tl">
                  <a:srgbClr val="000000">
                    <a:alpha val="43137"/>
                  </a:srgbClr>
                </a:outerShdw>
              </a:effectLst>
            </a:endParaRPr>
          </a:p>
          <a:p>
            <a:pPr>
              <a:buFont typeface="Wingdings" pitchFamily="2" charset="2"/>
              <a:buChar char="Ø"/>
            </a:pPr>
            <a:r>
              <a:rPr lang="en-US" sz="3600" dirty="0">
                <a:effectLst>
                  <a:outerShdw blurRad="38100" dist="38100" dir="2700000" algn="tl">
                    <a:srgbClr val="000000">
                      <a:alpha val="43137"/>
                    </a:srgbClr>
                  </a:outerShdw>
                </a:effectLst>
                <a:hlinkClick r:id="rId3"/>
              </a:rPr>
              <a:t>http://</a:t>
            </a:r>
            <a:r>
              <a:rPr lang="en-US" sz="3600" dirty="0" smtClean="0">
                <a:effectLst>
                  <a:outerShdw blurRad="38100" dist="38100" dir="2700000" algn="tl">
                    <a:srgbClr val="000000">
                      <a:alpha val="43137"/>
                    </a:srgbClr>
                  </a:outerShdw>
                </a:effectLst>
                <a:hlinkClick r:id="rId3"/>
              </a:rPr>
              <a:t>www.romapadaswami.com</a:t>
            </a:r>
            <a:endParaRPr lang="en-US" sz="3600" dirty="0" smtClean="0">
              <a:effectLst>
                <a:outerShdw blurRad="38100" dist="38100" dir="2700000" algn="tl">
                  <a:srgbClr val="000000">
                    <a:alpha val="43137"/>
                  </a:srgbClr>
                </a:outerShdw>
              </a:effectLst>
            </a:endParaRPr>
          </a:p>
          <a:p>
            <a:pPr>
              <a:buFont typeface="Wingdings" pitchFamily="2" charset="2"/>
              <a:buChar char="Ø"/>
            </a:pPr>
            <a:r>
              <a:rPr lang="en-US" sz="3600" dirty="0" smtClean="0">
                <a:effectLst>
                  <a:outerShdw blurRad="38100" dist="38100" dir="2700000" algn="tl">
                    <a:srgbClr val="000000">
                      <a:alpha val="43137"/>
                    </a:srgbClr>
                  </a:outerShdw>
                </a:effectLst>
                <a:hlinkClick r:id="rId4"/>
              </a:rPr>
              <a:t>http</a:t>
            </a:r>
            <a:r>
              <a:rPr lang="en-US" sz="3600" dirty="0">
                <a:effectLst>
                  <a:outerShdw blurRad="38100" dist="38100" dir="2700000" algn="tl">
                    <a:srgbClr val="000000">
                      <a:alpha val="43137"/>
                    </a:srgbClr>
                  </a:outerShdw>
                </a:effectLst>
                <a:hlinkClick r:id="rId4"/>
              </a:rPr>
              <a:t>://</a:t>
            </a:r>
            <a:r>
              <a:rPr lang="en-US" sz="3600" dirty="0" smtClean="0">
                <a:effectLst>
                  <a:outerShdw blurRad="38100" dist="38100" dir="2700000" algn="tl">
                    <a:srgbClr val="000000">
                      <a:alpha val="43137"/>
                    </a:srgbClr>
                  </a:outerShdw>
                </a:effectLst>
                <a:hlinkClick r:id="rId4"/>
              </a:rPr>
              <a:t>www.iskcondesiretree.net</a:t>
            </a:r>
            <a:endParaRPr lang="en-US" sz="3600" dirty="0" smtClean="0">
              <a:effectLst>
                <a:outerShdw blurRad="38100" dist="38100" dir="2700000" algn="tl">
                  <a:srgbClr val="000000">
                    <a:alpha val="43137"/>
                  </a:srgbClr>
                </a:outerShdw>
              </a:effectLst>
            </a:endParaRPr>
          </a:p>
          <a:p>
            <a:pPr marL="0" indent="0">
              <a:buNone/>
            </a:pPr>
            <a:r>
              <a:rPr lang="en-US" sz="3600" dirty="0" smtClean="0">
                <a:effectLst>
                  <a:outerShdw blurRad="38100" dist="38100" dir="2700000" algn="tl">
                    <a:srgbClr val="000000">
                      <a:alpha val="43137"/>
                    </a:srgbClr>
                  </a:outerShdw>
                </a:effectLst>
              </a:rPr>
              <a:t> </a:t>
            </a:r>
            <a:endParaRPr lang="en-US" sz="3600" dirty="0">
              <a:effectLst>
                <a:outerShdw blurRad="38100" dist="38100" dir="2700000" algn="tl">
                  <a:srgbClr val="000000">
                    <a:alpha val="43137"/>
                  </a:srgbClr>
                </a:outerShdw>
              </a:effectLst>
            </a:endParaRPr>
          </a:p>
          <a:p>
            <a:pPr>
              <a:buFont typeface="Wingdings" pitchFamily="2" charset="2"/>
              <a:buChar char="Ø"/>
            </a:pPr>
            <a:endParaRPr lang="en-US" sz="3600" dirty="0" smtClean="0">
              <a:effectLst>
                <a:outerShdw blurRad="38100" dist="38100" dir="2700000" algn="tl">
                  <a:srgbClr val="000000">
                    <a:alpha val="43137"/>
                  </a:srgbClr>
                </a:outerShdw>
              </a:effectLst>
            </a:endParaRPr>
          </a:p>
          <a:p>
            <a:pPr marL="0" indent="0">
              <a:buNone/>
            </a:pPr>
            <a:endParaRPr lang="en-US" dirty="0"/>
          </a:p>
        </p:txBody>
      </p:sp>
      <p:sp>
        <p:nvSpPr>
          <p:cNvPr id="3" name="Title 1"/>
          <p:cNvSpPr txBox="1">
            <a:spLocks/>
          </p:cNvSpPr>
          <p:nvPr/>
        </p:nvSpPr>
        <p:spPr bwMode="auto">
          <a:xfrm>
            <a:off x="152400" y="228600"/>
            <a:ext cx="6400800" cy="761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2"/>
              </a:buClr>
              <a:buSzPct val="60000"/>
              <a:buFont typeface="Wingdings"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folHlink"/>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SzPct val="60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a:buNone/>
            </a:pPr>
            <a:r>
              <a:rPr lang="en-US" sz="4800" b="1" i="1" dirty="0">
                <a:solidFill>
                  <a:schemeClr val="tx2">
                    <a:lumMod val="40000"/>
                    <a:lumOff val="60000"/>
                  </a:schemeClr>
                </a:solidFill>
                <a:effectLst>
                  <a:outerShdw blurRad="38100" dist="38100" dir="2700000" algn="tl">
                    <a:srgbClr val="000000">
                      <a:alpha val="43137"/>
                    </a:srgbClr>
                  </a:outerShdw>
                </a:effectLst>
              </a:rPr>
              <a:t>References</a:t>
            </a:r>
          </a:p>
        </p:txBody>
      </p:sp>
    </p:spTree>
    <p:extLst>
      <p:ext uri="{BB962C8B-B14F-4D97-AF65-F5344CB8AC3E}">
        <p14:creationId xmlns:p14="http://schemas.microsoft.com/office/powerpoint/2010/main" val="4217602714"/>
      </p:ext>
    </p:extLst>
  </p:cSld>
  <p:clrMapOvr>
    <a:masterClrMapping/>
  </p:clrMapOvr>
  <p:transition>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Content Placeholder 2" descr="C:\Users\pranathv\Pictures\SPsmile.jpg"/>
          <p:cNvPicPr>
            <a:picLocks noGrp="1" noChangeAspect="1" noChangeArrowheads="1"/>
          </p:cNvPicPr>
          <p:nvPr>
            <p:ph/>
          </p:nvPr>
        </p:nvPicPr>
        <p:blipFill>
          <a:blip r:embed="rId2" cstate="print"/>
          <a:srcRect/>
          <a:stretch>
            <a:fillRect/>
          </a:stretch>
        </p:blipFill>
        <p:spPr bwMode="auto">
          <a:xfrm>
            <a:off x="2209800" y="533400"/>
            <a:ext cx="3886200" cy="4811870"/>
          </a:xfrm>
          <a:prstGeom prst="rect">
            <a:avLst/>
          </a:prstGeom>
          <a:noFill/>
        </p:spPr>
      </p:pic>
      <p:sp>
        <p:nvSpPr>
          <p:cNvPr id="4" name="Rectangle 3"/>
          <p:cNvSpPr/>
          <p:nvPr/>
        </p:nvSpPr>
        <p:spPr>
          <a:xfrm>
            <a:off x="762000" y="5636633"/>
            <a:ext cx="8153400" cy="769441"/>
          </a:xfrm>
          <a:prstGeom prst="rect">
            <a:avLst/>
          </a:prstGeom>
        </p:spPr>
        <p:txBody>
          <a:bodyPr wrap="square">
            <a:spAutoFit/>
          </a:bodyPr>
          <a:lstStyle/>
          <a:p>
            <a:r>
              <a:rPr lang="en-US" sz="4400" dirty="0">
                <a:solidFill>
                  <a:schemeClr val="tx2">
                    <a:lumMod val="60000"/>
                    <a:lumOff val="40000"/>
                  </a:schemeClr>
                </a:solidFill>
                <a:effectLst>
                  <a:outerShdw blurRad="38100" dist="38100" dir="2700000" algn="tl">
                    <a:srgbClr val="000000">
                      <a:alpha val="43137"/>
                    </a:srgbClr>
                  </a:outerShdw>
                </a:effectLst>
              </a:rPr>
              <a:t>All glories to </a:t>
            </a:r>
            <a:r>
              <a:rPr lang="en-US" sz="4400" dirty="0" err="1">
                <a:solidFill>
                  <a:schemeClr val="tx2">
                    <a:lumMod val="60000"/>
                    <a:lumOff val="40000"/>
                  </a:schemeClr>
                </a:solidFill>
                <a:effectLst>
                  <a:outerShdw blurRad="38100" dist="38100" dir="2700000" algn="tl">
                    <a:srgbClr val="000000">
                      <a:alpha val="43137"/>
                    </a:srgbClr>
                  </a:outerShdw>
                </a:effectLst>
              </a:rPr>
              <a:t>Srila</a:t>
            </a:r>
            <a:r>
              <a:rPr lang="en-US" sz="4400" dirty="0">
                <a:solidFill>
                  <a:schemeClr val="tx2">
                    <a:lumMod val="60000"/>
                    <a:lumOff val="40000"/>
                  </a:schemeClr>
                </a:solidFill>
                <a:effectLst>
                  <a:outerShdw blurRad="38100" dist="38100" dir="2700000" algn="tl">
                    <a:srgbClr val="000000">
                      <a:alpha val="43137"/>
                    </a:srgbClr>
                  </a:outerShdw>
                </a:effectLst>
              </a:rPr>
              <a:t> </a:t>
            </a:r>
            <a:r>
              <a:rPr lang="en-US" sz="4400" dirty="0" err="1">
                <a:solidFill>
                  <a:schemeClr val="tx2">
                    <a:lumMod val="60000"/>
                    <a:lumOff val="40000"/>
                  </a:schemeClr>
                </a:solidFill>
                <a:effectLst>
                  <a:outerShdw blurRad="38100" dist="38100" dir="2700000" algn="tl">
                    <a:srgbClr val="000000">
                      <a:alpha val="43137"/>
                    </a:srgbClr>
                  </a:outerShdw>
                </a:effectLst>
              </a:rPr>
              <a:t>Prabhupada</a:t>
            </a:r>
            <a:r>
              <a:rPr lang="en-US" sz="4400" dirty="0">
                <a:solidFill>
                  <a:schemeClr val="tx2">
                    <a:lumMod val="60000"/>
                    <a:lumOff val="40000"/>
                  </a:schemeClr>
                </a:solidFill>
                <a:effectLst>
                  <a:outerShdw blurRad="38100" dist="38100" dir="2700000" algn="tl">
                    <a:srgbClr val="000000">
                      <a:alpha val="43137"/>
                    </a:srgbClr>
                  </a:outerShdw>
                </a:effectLst>
              </a:rPr>
              <a:t>!</a:t>
            </a:r>
          </a:p>
        </p:txBody>
      </p:sp>
    </p:spTree>
    <p:extLst>
      <p:ext uri="{BB962C8B-B14F-4D97-AF65-F5344CB8AC3E}">
        <p14:creationId xmlns:p14="http://schemas.microsoft.com/office/powerpoint/2010/main" val="337501055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4" descr="prabhupada Chanti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4800" y="402023"/>
            <a:ext cx="4563068" cy="57701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Rectangle 5"/>
          <p:cNvSpPr>
            <a:spLocks noChangeArrowheads="1"/>
          </p:cNvSpPr>
          <p:nvPr/>
        </p:nvSpPr>
        <p:spPr bwMode="auto">
          <a:xfrm>
            <a:off x="4867868" y="402023"/>
            <a:ext cx="4199932" cy="5770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3400" dirty="0">
                <a:solidFill>
                  <a:schemeClr val="bg2">
                    <a:lumMod val="40000"/>
                    <a:lumOff val="60000"/>
                  </a:schemeClr>
                </a:solidFill>
                <a:latin typeface="ScaGoudy" pitchFamily="2" charset="0"/>
              </a:rPr>
              <a:t>Based on the teachings of</a:t>
            </a:r>
            <a:br>
              <a:rPr lang="en-US" sz="3400" dirty="0">
                <a:solidFill>
                  <a:schemeClr val="bg2">
                    <a:lumMod val="40000"/>
                    <a:lumOff val="60000"/>
                  </a:schemeClr>
                </a:solidFill>
                <a:latin typeface="ScaGoudy" pitchFamily="2" charset="0"/>
              </a:rPr>
            </a:br>
            <a:r>
              <a:rPr lang="en-US" sz="3400" b="1" dirty="0" smtClean="0">
                <a:solidFill>
                  <a:schemeClr val="bg2">
                    <a:lumMod val="40000"/>
                    <a:lumOff val="60000"/>
                  </a:schemeClr>
                </a:solidFill>
                <a:latin typeface="ScaGoudy" pitchFamily="2" charset="0"/>
              </a:rPr>
              <a:t>His </a:t>
            </a:r>
            <a:r>
              <a:rPr lang="en-US" sz="3400" b="1" dirty="0">
                <a:solidFill>
                  <a:schemeClr val="bg2">
                    <a:lumMod val="40000"/>
                    <a:lumOff val="60000"/>
                  </a:schemeClr>
                </a:solidFill>
                <a:latin typeface="ScaGoudy" pitchFamily="2" charset="0"/>
              </a:rPr>
              <a:t>Divine Grace A.C. </a:t>
            </a:r>
            <a:r>
              <a:rPr lang="en-US" sz="3400" b="1" dirty="0" err="1">
                <a:solidFill>
                  <a:schemeClr val="bg2">
                    <a:lumMod val="40000"/>
                    <a:lumOff val="60000"/>
                  </a:schemeClr>
                </a:solidFill>
                <a:latin typeface="ScaGoudy" pitchFamily="2" charset="0"/>
              </a:rPr>
              <a:t>Bhaktivedanta</a:t>
            </a:r>
            <a:r>
              <a:rPr lang="en-US" sz="3400" b="1" dirty="0">
                <a:solidFill>
                  <a:schemeClr val="bg2">
                    <a:lumMod val="40000"/>
                    <a:lumOff val="60000"/>
                  </a:schemeClr>
                </a:solidFill>
                <a:latin typeface="ScaGoudy" pitchFamily="2" charset="0"/>
              </a:rPr>
              <a:t> Swami </a:t>
            </a:r>
            <a:r>
              <a:rPr lang="en-US" sz="3400" b="1" dirty="0" err="1" smtClean="0">
                <a:solidFill>
                  <a:schemeClr val="bg2">
                    <a:lumMod val="40000"/>
                    <a:lumOff val="60000"/>
                  </a:schemeClr>
                </a:solidFill>
                <a:latin typeface="ScaGoudy" pitchFamily="2" charset="0"/>
              </a:rPr>
              <a:t>Prabhupada</a:t>
            </a:r>
            <a:endParaRPr lang="en-US" sz="3400" b="1" dirty="0" smtClean="0">
              <a:solidFill>
                <a:schemeClr val="bg2">
                  <a:lumMod val="40000"/>
                  <a:lumOff val="60000"/>
                </a:schemeClr>
              </a:solidFill>
              <a:latin typeface="ScaGoudy" pitchFamily="2" charset="0"/>
            </a:endParaRPr>
          </a:p>
          <a:p>
            <a:endParaRPr lang="en-US" sz="3400" b="1" dirty="0" smtClean="0">
              <a:solidFill>
                <a:schemeClr val="bg2">
                  <a:lumMod val="40000"/>
                  <a:lumOff val="60000"/>
                </a:schemeClr>
              </a:solidFill>
              <a:latin typeface="ScaGoudy" pitchFamily="2" charset="0"/>
            </a:endParaRPr>
          </a:p>
          <a:p>
            <a:r>
              <a:rPr lang="en-US" sz="3400" dirty="0" smtClean="0">
                <a:solidFill>
                  <a:schemeClr val="bg2">
                    <a:lumMod val="40000"/>
                    <a:lumOff val="60000"/>
                  </a:schemeClr>
                </a:solidFill>
                <a:latin typeface="ScaGoudy" pitchFamily="2" charset="0"/>
              </a:rPr>
              <a:t>~ Founder </a:t>
            </a:r>
            <a:r>
              <a:rPr lang="en-US" sz="3400" dirty="0" err="1" smtClean="0">
                <a:solidFill>
                  <a:schemeClr val="bg2">
                    <a:lumMod val="40000"/>
                    <a:lumOff val="60000"/>
                  </a:schemeClr>
                </a:solidFill>
                <a:latin typeface="ScaGoudy" pitchFamily="2" charset="0"/>
              </a:rPr>
              <a:t>Acharya</a:t>
            </a:r>
            <a:r>
              <a:rPr lang="en-US" sz="3400" dirty="0" smtClean="0">
                <a:solidFill>
                  <a:schemeClr val="bg2">
                    <a:lumMod val="40000"/>
                    <a:lumOff val="60000"/>
                  </a:schemeClr>
                </a:solidFill>
                <a:latin typeface="ScaGoudy" pitchFamily="2" charset="0"/>
              </a:rPr>
              <a:t> ~ </a:t>
            </a:r>
          </a:p>
          <a:p>
            <a:endParaRPr lang="en-US" sz="3400" b="1" dirty="0" smtClean="0">
              <a:solidFill>
                <a:schemeClr val="bg2">
                  <a:lumMod val="40000"/>
                  <a:lumOff val="60000"/>
                </a:schemeClr>
              </a:solidFill>
              <a:latin typeface="ScaGoudy" pitchFamily="2" charset="0"/>
            </a:endParaRPr>
          </a:p>
          <a:p>
            <a:r>
              <a:rPr lang="en-US" sz="3400" b="1" dirty="0" smtClean="0">
                <a:solidFill>
                  <a:schemeClr val="bg2">
                    <a:lumMod val="40000"/>
                    <a:lumOff val="60000"/>
                  </a:schemeClr>
                </a:solidFill>
                <a:latin typeface="ScaGoudy" pitchFamily="2" charset="0"/>
              </a:rPr>
              <a:t>International </a:t>
            </a:r>
            <a:r>
              <a:rPr lang="en-US" sz="3400" b="1" dirty="0">
                <a:solidFill>
                  <a:schemeClr val="bg2">
                    <a:lumMod val="40000"/>
                    <a:lumOff val="60000"/>
                  </a:schemeClr>
                </a:solidFill>
                <a:latin typeface="ScaGoudy" pitchFamily="2" charset="0"/>
              </a:rPr>
              <a:t>Society </a:t>
            </a:r>
            <a:r>
              <a:rPr lang="en-US" sz="3400" b="1" dirty="0" smtClean="0">
                <a:solidFill>
                  <a:schemeClr val="bg2">
                    <a:lumMod val="40000"/>
                    <a:lumOff val="60000"/>
                  </a:schemeClr>
                </a:solidFill>
                <a:latin typeface="ScaGoudy" pitchFamily="2" charset="0"/>
              </a:rPr>
              <a:t>For </a:t>
            </a:r>
            <a:r>
              <a:rPr lang="en-US" sz="3400" b="1" dirty="0">
                <a:solidFill>
                  <a:schemeClr val="bg2">
                    <a:lumMod val="40000"/>
                    <a:lumOff val="60000"/>
                  </a:schemeClr>
                </a:solidFill>
                <a:latin typeface="ScaGoudy" pitchFamily="2" charset="0"/>
              </a:rPr>
              <a:t>Krishna </a:t>
            </a:r>
            <a:r>
              <a:rPr lang="en-US" sz="4000" b="1" dirty="0">
                <a:solidFill>
                  <a:schemeClr val="bg2">
                    <a:lumMod val="40000"/>
                    <a:lumOff val="60000"/>
                  </a:schemeClr>
                </a:solidFill>
                <a:latin typeface="ScaGoudy" pitchFamily="2" charset="0"/>
              </a:rPr>
              <a:t>Consciousness</a:t>
            </a:r>
          </a:p>
        </p:txBody>
      </p:sp>
    </p:spTree>
    <p:extLst>
      <p:ext uri="{BB962C8B-B14F-4D97-AF65-F5344CB8AC3E}">
        <p14:creationId xmlns:p14="http://schemas.microsoft.com/office/powerpoint/2010/main" val="2880207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 calcmode="lin" valueType="num">
                                      <p:cBhvr>
                                        <p:cTn id="7" dur="1000" fill="hold"/>
                                        <p:tgtEl>
                                          <p:spTgt spid="3075">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075">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075">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075">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075">
                                            <p:txEl>
                                              <p:pRg st="2" end="2"/>
                                            </p:txEl>
                                          </p:spTgt>
                                        </p:tgtEl>
                                        <p:attrNameLst>
                                          <p:attrName>style.visibility</p:attrName>
                                        </p:attrNameLst>
                                      </p:cBhvr>
                                      <p:to>
                                        <p:strVal val="visible"/>
                                      </p:to>
                                    </p:set>
                                    <p:anim calcmode="lin" valueType="num">
                                      <p:cBhvr>
                                        <p:cTn id="13" dur="1000" fill="hold"/>
                                        <p:tgtEl>
                                          <p:spTgt spid="3075">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075">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075">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075">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anim calcmode="lin" valueType="num">
                                      <p:cBhvr>
                                        <p:cTn id="19" dur="1000" fill="hold"/>
                                        <p:tgtEl>
                                          <p:spTgt spid="3075">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075">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075">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07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4648200" cy="6096000"/>
          </a:xfrm>
        </p:spPr>
        <p:txBody>
          <a:bodyPr/>
          <a:lstStyle/>
          <a:p>
            <a:r>
              <a:rPr lang="en-US" sz="4800" dirty="0" smtClean="0">
                <a:solidFill>
                  <a:schemeClr val="tx2">
                    <a:lumMod val="60000"/>
                    <a:lumOff val="40000"/>
                  </a:schemeClr>
                </a:solidFill>
              </a:rPr>
              <a:t>Seeking the Blessings of Guru, </a:t>
            </a:r>
            <a:r>
              <a:rPr lang="en-US" sz="4800" dirty="0" err="1" smtClean="0">
                <a:solidFill>
                  <a:schemeClr val="tx2">
                    <a:lumMod val="60000"/>
                    <a:lumOff val="40000"/>
                  </a:schemeClr>
                </a:solidFill>
              </a:rPr>
              <a:t>Gauranga</a:t>
            </a:r>
            <a:r>
              <a:rPr lang="en-US" sz="4800" dirty="0" smtClean="0">
                <a:solidFill>
                  <a:schemeClr val="tx2">
                    <a:lumMod val="60000"/>
                    <a:lumOff val="40000"/>
                  </a:schemeClr>
                </a:solidFill>
              </a:rPr>
              <a:t> &amp; All the Assembled </a:t>
            </a:r>
            <a:r>
              <a:rPr lang="en-US" sz="4800" dirty="0" err="1" smtClean="0">
                <a:solidFill>
                  <a:schemeClr val="tx2">
                    <a:lumMod val="60000"/>
                    <a:lumOff val="40000"/>
                  </a:schemeClr>
                </a:solidFill>
              </a:rPr>
              <a:t>Vaishnavas</a:t>
            </a:r>
            <a:endParaRPr lang="en-US" sz="4800" dirty="0">
              <a:solidFill>
                <a:schemeClr val="tx2">
                  <a:lumMod val="60000"/>
                  <a:lumOff val="40000"/>
                </a:schemeClr>
              </a:solidFill>
            </a:endParaRPr>
          </a:p>
        </p:txBody>
      </p:sp>
      <p:pic>
        <p:nvPicPr>
          <p:cNvPr id="4" name="Content Placeholder 3" descr="P:\01 VMMC Customization\Documents\Anjan's Directory\00 Active\Bhakti Vaibhava\SB 1.1.2\Pictures\parampara.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4953000" y="381000"/>
            <a:ext cx="38862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1819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a:t>
            </a:r>
            <a:r>
              <a:rPr lang="en-US" sz="3200" dirty="0" smtClean="0"/>
              <a:t>1.2.4</a:t>
            </a:r>
            <a:endParaRPr lang="en-US" sz="3200" dirty="0"/>
          </a:p>
        </p:txBody>
      </p:sp>
      <p:sp>
        <p:nvSpPr>
          <p:cNvPr id="3" name="Content Placeholder 2"/>
          <p:cNvSpPr>
            <a:spLocks noGrp="1"/>
          </p:cNvSpPr>
          <p:nvPr>
            <p:ph idx="1"/>
          </p:nvPr>
        </p:nvSpPr>
        <p:spPr>
          <a:xfrm>
            <a:off x="152400" y="762000"/>
            <a:ext cx="8915400" cy="6096000"/>
          </a:xfrm>
        </p:spPr>
        <p:txBody>
          <a:bodyPr/>
          <a:lstStyle/>
          <a:p>
            <a:pPr marL="0" indent="0" algn="ctr">
              <a:buNone/>
            </a:pPr>
            <a:r>
              <a:rPr lang="vi-VN" sz="2800" dirty="0">
                <a:solidFill>
                  <a:schemeClr val="tx2">
                    <a:lumMod val="60000"/>
                    <a:lumOff val="40000"/>
                  </a:schemeClr>
                </a:solidFill>
                <a:hlinkClick r:id="rId2" action="ppaction://hlinkfile"/>
              </a:rPr>
              <a:t>nārāyaṇaḿ</a:t>
            </a:r>
            <a:r>
              <a:rPr lang="vi-VN" sz="2800" dirty="0">
                <a:solidFill>
                  <a:schemeClr val="tx2">
                    <a:lumMod val="60000"/>
                    <a:lumOff val="40000"/>
                  </a:schemeClr>
                </a:solidFill>
              </a:rPr>
              <a:t> </a:t>
            </a:r>
            <a:r>
              <a:rPr lang="vi-VN" sz="2800" dirty="0">
                <a:solidFill>
                  <a:schemeClr val="tx2">
                    <a:lumMod val="60000"/>
                    <a:lumOff val="40000"/>
                  </a:schemeClr>
                </a:solidFill>
                <a:hlinkClick r:id="rId3" action="ppaction://hlinkfile"/>
              </a:rPr>
              <a:t>namaskṛtya</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hlinkClick r:id="rId4" action="ppaction://hlinkfile"/>
              </a:rPr>
              <a:t>naraḿ</a:t>
            </a:r>
            <a:r>
              <a:rPr lang="vi-VN" sz="2800" dirty="0">
                <a:solidFill>
                  <a:schemeClr val="tx2">
                    <a:lumMod val="60000"/>
                    <a:lumOff val="40000"/>
                  </a:schemeClr>
                </a:solidFill>
              </a:rPr>
              <a:t> caiva narottamam</a:t>
            </a:r>
          </a:p>
          <a:p>
            <a:pPr marL="0" indent="0" algn="ctr">
              <a:buNone/>
            </a:pPr>
            <a:r>
              <a:rPr lang="vi-VN" sz="2800" dirty="0">
                <a:solidFill>
                  <a:schemeClr val="tx2">
                    <a:lumMod val="60000"/>
                    <a:lumOff val="40000"/>
                  </a:schemeClr>
                </a:solidFill>
                <a:hlinkClick r:id="rId5" action="ppaction://hlinkfile"/>
              </a:rPr>
              <a:t>devīḿ</a:t>
            </a:r>
            <a:r>
              <a:rPr lang="vi-VN" sz="2800" dirty="0">
                <a:solidFill>
                  <a:schemeClr val="tx2">
                    <a:lumMod val="60000"/>
                    <a:lumOff val="40000"/>
                  </a:schemeClr>
                </a:solidFill>
              </a:rPr>
              <a:t> </a:t>
            </a:r>
            <a:r>
              <a:rPr lang="vi-VN" sz="2800" dirty="0">
                <a:solidFill>
                  <a:schemeClr val="tx2">
                    <a:lumMod val="60000"/>
                    <a:lumOff val="40000"/>
                  </a:schemeClr>
                </a:solidFill>
                <a:hlinkClick r:id="rId6" action="ppaction://hlinkfile"/>
              </a:rPr>
              <a:t>sarasvatīḿ</a:t>
            </a:r>
            <a:r>
              <a:rPr lang="vi-VN" sz="2800" dirty="0">
                <a:solidFill>
                  <a:schemeClr val="tx2">
                    <a:lumMod val="60000"/>
                    <a:lumOff val="40000"/>
                  </a:schemeClr>
                </a:solidFill>
              </a:rPr>
              <a:t> </a:t>
            </a:r>
            <a:r>
              <a:rPr lang="vi-VN" sz="2800" dirty="0">
                <a:solidFill>
                  <a:schemeClr val="tx2">
                    <a:lumMod val="60000"/>
                    <a:lumOff val="40000"/>
                  </a:schemeClr>
                </a:solidFill>
                <a:hlinkClick r:id="rId7" action="ppaction://hlinkfile"/>
              </a:rPr>
              <a:t>vyāsaḿ</a:t>
            </a:r>
            <a:endParaRPr lang="vi-VN" sz="2800" dirty="0">
              <a:solidFill>
                <a:schemeClr val="tx2">
                  <a:lumMod val="60000"/>
                  <a:lumOff val="40000"/>
                </a:schemeClr>
              </a:solidFill>
            </a:endParaRPr>
          </a:p>
          <a:p>
            <a:pPr marL="0" indent="0" algn="ctr">
              <a:buNone/>
            </a:pPr>
            <a:r>
              <a:rPr lang="vi-VN" sz="2800" dirty="0">
                <a:solidFill>
                  <a:schemeClr val="tx2">
                    <a:lumMod val="60000"/>
                    <a:lumOff val="40000"/>
                  </a:schemeClr>
                </a:solidFill>
              </a:rPr>
              <a:t>tato </a:t>
            </a:r>
            <a:r>
              <a:rPr lang="vi-VN" sz="2800" dirty="0">
                <a:solidFill>
                  <a:schemeClr val="tx2">
                    <a:lumMod val="60000"/>
                    <a:lumOff val="40000"/>
                  </a:schemeClr>
                </a:solidFill>
                <a:hlinkClick r:id="rId8" action="ppaction://hlinkfile"/>
              </a:rPr>
              <a:t>jayam</a:t>
            </a:r>
            <a:r>
              <a:rPr lang="vi-VN" sz="2800" dirty="0">
                <a:solidFill>
                  <a:schemeClr val="tx2">
                    <a:lumMod val="60000"/>
                    <a:lumOff val="40000"/>
                  </a:schemeClr>
                </a:solidFill>
              </a:rPr>
              <a:t> </a:t>
            </a:r>
            <a:r>
              <a:rPr lang="vi-VN" sz="2800" dirty="0">
                <a:solidFill>
                  <a:schemeClr val="tx2">
                    <a:lumMod val="60000"/>
                    <a:lumOff val="40000"/>
                  </a:schemeClr>
                </a:solidFill>
                <a:hlinkClick r:id="rId9" action="ppaction://hlinkfile"/>
              </a:rPr>
              <a:t>udīrayet</a:t>
            </a:r>
            <a:endParaRPr lang="vi-VN" sz="2800" dirty="0">
              <a:solidFill>
                <a:schemeClr val="tx2">
                  <a:lumMod val="60000"/>
                  <a:lumOff val="40000"/>
                </a:schemeClr>
              </a:solidFill>
            </a:endParaRPr>
          </a:p>
          <a:p>
            <a:pPr marL="0" indent="0" algn="ctr">
              <a:buNone/>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vi-VN" sz="2800" dirty="0">
                <a:solidFill>
                  <a:schemeClr val="tx2">
                    <a:lumMod val="60000"/>
                    <a:lumOff val="40000"/>
                  </a:schemeClr>
                </a:solidFill>
              </a:rPr>
              <a:t>Before reciting this </a:t>
            </a:r>
            <a:r>
              <a:rPr lang="vi-VN" sz="2800" dirty="0">
                <a:solidFill>
                  <a:schemeClr val="tx2">
                    <a:lumMod val="60000"/>
                    <a:lumOff val="40000"/>
                  </a:schemeClr>
                </a:solidFill>
                <a:hlinkClick r:id="rId10" action="ppaction://hlinkfile"/>
              </a:rPr>
              <a:t>Śrīmad</a:t>
            </a:r>
            <a:r>
              <a:rPr lang="vi-VN" sz="2800" dirty="0">
                <a:solidFill>
                  <a:schemeClr val="tx2">
                    <a:lumMod val="60000"/>
                    <a:lumOff val="40000"/>
                  </a:schemeClr>
                </a:solidFill>
              </a:rPr>
              <a:t>-</a:t>
            </a:r>
            <a:r>
              <a:rPr lang="vi-VN" sz="2800" dirty="0">
                <a:solidFill>
                  <a:schemeClr val="tx2">
                    <a:lumMod val="60000"/>
                    <a:lumOff val="40000"/>
                  </a:schemeClr>
                </a:solidFill>
                <a:hlinkClick r:id="rId11" action="ppaction://hlinkfile"/>
              </a:rPr>
              <a:t>Bhāgavatam</a:t>
            </a:r>
            <a:r>
              <a:rPr lang="vi-VN" sz="2800" dirty="0">
                <a:solidFill>
                  <a:schemeClr val="tx2">
                    <a:lumMod val="60000"/>
                    <a:lumOff val="40000"/>
                  </a:schemeClr>
                </a:solidFill>
              </a:rPr>
              <a:t>, which is the very means of conquest, one should offer respectful obeisances unto the Personality of Godhead, </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unto </a:t>
            </a:r>
            <a:r>
              <a:rPr lang="vi-VN" sz="2800" dirty="0">
                <a:solidFill>
                  <a:schemeClr val="tx2">
                    <a:lumMod val="60000"/>
                    <a:lumOff val="40000"/>
                  </a:schemeClr>
                </a:solidFill>
                <a:hlinkClick r:id="rId13" action="ppaction://hlinkfile"/>
              </a:rPr>
              <a:t>Nara</a:t>
            </a:r>
            <a:r>
              <a:rPr lang="vi-VN" sz="2800" dirty="0">
                <a:solidFill>
                  <a:schemeClr val="tx2">
                    <a:lumMod val="60000"/>
                    <a:lumOff val="40000"/>
                  </a:schemeClr>
                </a:solidFill>
              </a:rPr>
              <a:t>-</a:t>
            </a:r>
            <a:r>
              <a:rPr lang="vi-VN" sz="2800" dirty="0">
                <a:solidFill>
                  <a:schemeClr val="tx2">
                    <a:lumMod val="60000"/>
                    <a:lumOff val="40000"/>
                  </a:schemeClr>
                </a:solidFill>
                <a:hlinkClick r:id="rId12" action="ppaction://hlinkfile"/>
              </a:rPr>
              <a:t>nārāyaṇa</a:t>
            </a:r>
            <a:r>
              <a:rPr lang="vi-VN" sz="2800" dirty="0">
                <a:solidFill>
                  <a:schemeClr val="tx2">
                    <a:lumMod val="60000"/>
                    <a:lumOff val="40000"/>
                  </a:schemeClr>
                </a:solidFill>
              </a:rPr>
              <a:t> </a:t>
            </a:r>
            <a:r>
              <a:rPr lang="vi-VN" sz="2800" dirty="0">
                <a:solidFill>
                  <a:schemeClr val="tx2">
                    <a:lumMod val="60000"/>
                    <a:lumOff val="40000"/>
                  </a:schemeClr>
                </a:solidFill>
                <a:hlinkClick r:id="rId14" action="ppaction://hlinkfile"/>
              </a:rPr>
              <a:t>Ṛṣi</a:t>
            </a:r>
            <a:r>
              <a:rPr lang="vi-VN" sz="2800" dirty="0">
                <a:solidFill>
                  <a:schemeClr val="tx2">
                    <a:lumMod val="60000"/>
                    <a:lumOff val="40000"/>
                  </a:schemeClr>
                </a:solidFill>
              </a:rPr>
              <a:t>, the supermost human being, unto mother </a:t>
            </a:r>
            <a:r>
              <a:rPr lang="vi-VN" sz="2800" dirty="0">
                <a:solidFill>
                  <a:schemeClr val="tx2">
                    <a:lumMod val="60000"/>
                    <a:lumOff val="40000"/>
                  </a:schemeClr>
                </a:solidFill>
                <a:hlinkClick r:id="rId15" action="ppaction://hlinkfile"/>
              </a:rPr>
              <a:t>Sarasvatī</a:t>
            </a:r>
            <a:r>
              <a:rPr lang="vi-VN" sz="2800" dirty="0">
                <a:solidFill>
                  <a:schemeClr val="tx2">
                    <a:lumMod val="60000"/>
                    <a:lumOff val="40000"/>
                  </a:schemeClr>
                </a:solidFill>
              </a:rPr>
              <a:t>, the goddess of learning, and unto </a:t>
            </a:r>
            <a:r>
              <a:rPr lang="vi-VN" sz="2800" dirty="0">
                <a:solidFill>
                  <a:schemeClr val="tx2">
                    <a:lumMod val="60000"/>
                    <a:lumOff val="40000"/>
                  </a:schemeClr>
                </a:solidFill>
                <a:hlinkClick r:id="rId16" action="ppaction://hlinkfile"/>
              </a:rPr>
              <a:t>Śrīla</a:t>
            </a:r>
            <a:r>
              <a:rPr lang="vi-VN" sz="2800" dirty="0">
                <a:solidFill>
                  <a:schemeClr val="tx2">
                    <a:lumMod val="60000"/>
                    <a:lumOff val="40000"/>
                  </a:schemeClr>
                </a:solidFill>
              </a:rPr>
              <a:t> Vyāsadeva, the author</a:t>
            </a:r>
            <a:r>
              <a:rPr lang="vi-VN" dirty="0">
                <a:solidFill>
                  <a:schemeClr val="tx2">
                    <a:lumMod val="60000"/>
                    <a:lumOff val="40000"/>
                  </a:schemeClr>
                </a:solidFill>
              </a:rPr>
              <a:t>.</a:t>
            </a:r>
            <a:endParaRPr lang="en-US" dirty="0">
              <a:solidFill>
                <a:schemeClr val="tx2">
                  <a:lumMod val="60000"/>
                  <a:lumOff val="40000"/>
                </a:schemeClr>
              </a:solidFill>
            </a:endParaRPr>
          </a:p>
        </p:txBody>
      </p:sp>
    </p:spTree>
    <p:extLst>
      <p:ext uri="{BB962C8B-B14F-4D97-AF65-F5344CB8AC3E}">
        <p14:creationId xmlns:p14="http://schemas.microsoft.com/office/powerpoint/2010/main" val="36012184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600200" y="277813"/>
            <a:ext cx="6324600" cy="407987"/>
          </a:xfrm>
        </p:spPr>
        <p:txBody>
          <a:bodyPr/>
          <a:lstStyle/>
          <a:p>
            <a:r>
              <a:rPr lang="en-US" sz="3200" dirty="0" err="1"/>
              <a:t>Śrīmad</a:t>
            </a:r>
            <a:r>
              <a:rPr lang="en-US" sz="3200" dirty="0"/>
              <a:t> </a:t>
            </a:r>
            <a:r>
              <a:rPr lang="en-US" sz="3200" dirty="0" err="1"/>
              <a:t>Bhāgavatam</a:t>
            </a:r>
            <a:r>
              <a:rPr lang="en-US" sz="3200" dirty="0"/>
              <a:t> 1.2.18</a:t>
            </a:r>
          </a:p>
        </p:txBody>
      </p:sp>
      <p:sp>
        <p:nvSpPr>
          <p:cNvPr id="3" name="Content Placeholder 2"/>
          <p:cNvSpPr>
            <a:spLocks noGrp="1"/>
          </p:cNvSpPr>
          <p:nvPr>
            <p:ph idx="1"/>
          </p:nvPr>
        </p:nvSpPr>
        <p:spPr>
          <a:xfrm>
            <a:off x="228600" y="762000"/>
            <a:ext cx="8763000" cy="6019800"/>
          </a:xfrm>
        </p:spPr>
        <p:txBody>
          <a:bodyPr/>
          <a:lstStyle/>
          <a:p>
            <a:pPr marL="0" indent="0" algn="ctr">
              <a:buNone/>
            </a:pPr>
            <a:r>
              <a:rPr lang="vi-VN" sz="2800" dirty="0" smtClean="0">
                <a:hlinkClick r:id="rId2" action="ppaction://hlinkfile"/>
              </a:rPr>
              <a:t>naṣṭa</a:t>
            </a:r>
            <a:r>
              <a:rPr lang="vi-VN" sz="2800" dirty="0" smtClean="0"/>
              <a:t>-prāyeṣv </a:t>
            </a:r>
            <a:r>
              <a:rPr lang="vi-VN" sz="2800" dirty="0" smtClean="0">
                <a:hlinkClick r:id="rId3" action="ppaction://hlinkfile"/>
              </a:rPr>
              <a:t>abhadreṣu</a:t>
            </a:r>
            <a:endParaRPr lang="vi-VN" sz="2800" dirty="0" smtClean="0"/>
          </a:p>
          <a:p>
            <a:pPr marL="0" indent="0" algn="ctr">
              <a:buNone/>
            </a:pPr>
            <a:r>
              <a:rPr lang="vi-VN" sz="2800" dirty="0" smtClean="0">
                <a:hlinkClick r:id="rId4" action="ppaction://hlinkfile"/>
              </a:rPr>
              <a:t>nityaḿ</a:t>
            </a:r>
            <a:r>
              <a:rPr lang="vi-VN" sz="2800" dirty="0" smtClean="0"/>
              <a:t> </a:t>
            </a:r>
            <a:r>
              <a:rPr lang="vi-VN" sz="2800" dirty="0" smtClean="0">
                <a:hlinkClick r:id="rId5" action="ppaction://hlinkfile"/>
              </a:rPr>
              <a:t>bhāgavata</a:t>
            </a:r>
            <a:r>
              <a:rPr lang="vi-VN" sz="2800" dirty="0" smtClean="0"/>
              <a:t>-</a:t>
            </a:r>
            <a:r>
              <a:rPr lang="vi-VN" sz="2800" dirty="0" smtClean="0">
                <a:hlinkClick r:id="rId6" action="ppaction://hlinkfile"/>
              </a:rPr>
              <a:t>sevayā</a:t>
            </a:r>
            <a:endParaRPr lang="vi-VN" sz="2800" dirty="0" smtClean="0"/>
          </a:p>
          <a:p>
            <a:pPr marL="0" indent="0" algn="ctr">
              <a:buNone/>
            </a:pPr>
            <a:r>
              <a:rPr lang="vi-VN" sz="2800" dirty="0" smtClean="0"/>
              <a:t>bhagavaty </a:t>
            </a:r>
            <a:r>
              <a:rPr lang="vi-VN" sz="2800" dirty="0" smtClean="0">
                <a:hlinkClick r:id="rId7" action="ppaction://hlinkfile"/>
              </a:rPr>
              <a:t>uttama</a:t>
            </a:r>
            <a:r>
              <a:rPr lang="vi-VN" sz="2800" dirty="0" smtClean="0"/>
              <a:t>-</a:t>
            </a:r>
            <a:r>
              <a:rPr lang="vi-VN" sz="2800" dirty="0" smtClean="0">
                <a:hlinkClick r:id="rId8" action="ppaction://hlinkfile"/>
              </a:rPr>
              <a:t>śloke</a:t>
            </a:r>
            <a:endParaRPr lang="vi-VN" sz="2800" dirty="0" smtClean="0"/>
          </a:p>
          <a:p>
            <a:pPr marL="0" indent="0" algn="ctr">
              <a:buNone/>
            </a:pPr>
            <a:r>
              <a:rPr lang="vi-VN" sz="2800" dirty="0" smtClean="0"/>
              <a:t>bhaktir </a:t>
            </a:r>
            <a:r>
              <a:rPr lang="vi-VN" sz="2800" dirty="0" smtClean="0">
                <a:hlinkClick r:id="rId9" action="ppaction://hlinkfile"/>
              </a:rPr>
              <a:t>bhavati</a:t>
            </a:r>
            <a:r>
              <a:rPr lang="vi-VN" sz="2800" dirty="0" smtClean="0"/>
              <a:t> </a:t>
            </a:r>
            <a:r>
              <a:rPr lang="vi-VN" sz="2800" dirty="0" smtClean="0">
                <a:hlinkClick r:id="rId10" action="ppaction://hlinkfile"/>
              </a:rPr>
              <a:t>naiṣṭhikī</a:t>
            </a:r>
            <a:endParaRPr lang="en-US" sz="2800" dirty="0" smtClean="0"/>
          </a:p>
          <a:p>
            <a:pPr marL="0" indent="0" algn="ctr">
              <a:buNone/>
            </a:pPr>
            <a:r>
              <a:rPr lang="en-US" b="1" i="1" u="sng" dirty="0" smtClean="0">
                <a:solidFill>
                  <a:schemeClr val="accent3">
                    <a:lumMod val="75000"/>
                  </a:schemeClr>
                </a:solidFill>
                <a:effectLst>
                  <a:outerShdw blurRad="38100" dist="38100" dir="2700000" algn="tl">
                    <a:srgbClr val="000000">
                      <a:alpha val="43137"/>
                    </a:srgbClr>
                  </a:outerShdw>
                </a:effectLst>
              </a:rPr>
              <a:t>TRANSLATION</a:t>
            </a:r>
          </a:p>
          <a:p>
            <a:pPr marL="0" indent="0" algn="ctr">
              <a:buNone/>
            </a:pPr>
            <a:r>
              <a:rPr lang="en-US" sz="2800" dirty="0" smtClean="0">
                <a:solidFill>
                  <a:schemeClr val="tx2">
                    <a:lumMod val="60000"/>
                    <a:lumOff val="40000"/>
                  </a:schemeClr>
                </a:solidFill>
              </a:rPr>
              <a:t>By regular attendance in classes on the </a:t>
            </a:r>
            <a:r>
              <a:rPr lang="en-US" sz="2800" dirty="0" err="1" smtClean="0">
                <a:solidFill>
                  <a:schemeClr val="tx2">
                    <a:lumMod val="60000"/>
                    <a:lumOff val="40000"/>
                  </a:schemeClr>
                </a:solidFill>
                <a:hlinkClick r:id="rId11" action="ppaction://hlinkfile"/>
              </a:rPr>
              <a:t>Bhāgavatam</a:t>
            </a:r>
            <a:r>
              <a:rPr lang="en-US" sz="2800" dirty="0" smtClean="0">
                <a:solidFill>
                  <a:schemeClr val="tx2">
                    <a:lumMod val="60000"/>
                    <a:lumOff val="40000"/>
                  </a:schemeClr>
                </a:solidFill>
              </a:rPr>
              <a:t> and by rendering of service to the pure devotee, all that is troublesome to the heart is almost completely destroyed, and loving service unto the Personality of Godhead, who is praised with transcendental songs, is established as an irrevocable fact.</a:t>
            </a:r>
            <a:endParaRPr lang="vi-VN" sz="2800" dirty="0" smtClean="0">
              <a:solidFill>
                <a:schemeClr val="tx2">
                  <a:lumMod val="60000"/>
                  <a:lumOff val="40000"/>
                </a:schemeClr>
              </a:solidFill>
            </a:endParaRPr>
          </a:p>
          <a:p>
            <a:endParaRPr lang="en-US" dirty="0"/>
          </a:p>
        </p:txBody>
      </p:sp>
    </p:spTree>
    <p:extLst>
      <p:ext uri="{BB962C8B-B14F-4D97-AF65-F5344CB8AC3E}">
        <p14:creationId xmlns:p14="http://schemas.microsoft.com/office/powerpoint/2010/main" val="1146153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1"/>
            <a:ext cx="8077200" cy="990599"/>
          </a:xfrm>
        </p:spPr>
        <p:txBody>
          <a:bodyPr/>
          <a:lstStyle/>
          <a:p>
            <a:r>
              <a:rPr lang="en-US" sz="3200" u="sng" dirty="0" smtClean="0"/>
              <a:t>Section Theme –   Duty at life’s end /</a:t>
            </a:r>
            <a:br>
              <a:rPr lang="en-US" sz="3200" u="sng" dirty="0" smtClean="0"/>
            </a:br>
            <a:r>
              <a:rPr lang="en-US" sz="3200" u="sng" dirty="0" smtClean="0"/>
              <a:t>Prepping Final Journey</a:t>
            </a:r>
            <a:endParaRPr lang="en-US" sz="3200" u="sng" dirty="0"/>
          </a:p>
        </p:txBody>
      </p:sp>
      <p:sp>
        <p:nvSpPr>
          <p:cNvPr id="3" name="Content Placeholder 2"/>
          <p:cNvSpPr>
            <a:spLocks noGrp="1"/>
          </p:cNvSpPr>
          <p:nvPr>
            <p:ph idx="1"/>
          </p:nvPr>
        </p:nvSpPr>
        <p:spPr>
          <a:xfrm>
            <a:off x="76200" y="1143000"/>
            <a:ext cx="8991600" cy="5715000"/>
          </a:xfrm>
        </p:spPr>
        <p:txBody>
          <a:bodyPr/>
          <a:lstStyle/>
          <a:p>
            <a:pPr>
              <a:buFont typeface="Wingdings" pitchFamily="2" charset="2"/>
              <a:buChar char="Ø"/>
            </a:pPr>
            <a:r>
              <a:rPr lang="en-US" sz="2200" dirty="0" smtClean="0">
                <a:solidFill>
                  <a:schemeClr val="tx2">
                    <a:lumMod val="60000"/>
                    <a:lumOff val="40000"/>
                  </a:schemeClr>
                </a:solidFill>
                <a:latin typeface="+mj-lt"/>
              </a:rPr>
              <a:t>1.15.36 </a:t>
            </a:r>
          </a:p>
          <a:p>
            <a:pPr lvl="1">
              <a:buFont typeface="Wingdings" pitchFamily="2" charset="2"/>
              <a:buChar char="Ø"/>
            </a:pPr>
            <a:r>
              <a:rPr lang="en-US" sz="2200" dirty="0" smtClean="0">
                <a:effectLst>
                  <a:outerShdw blurRad="38100" dist="38100" dir="2700000" algn="tl">
                    <a:srgbClr val="000000">
                      <a:alpha val="43137"/>
                    </a:srgbClr>
                  </a:outerShdw>
                </a:effectLst>
                <a:latin typeface="+mj-lt"/>
                <a:hlinkClick r:id="rId2" action="ppaction://hlinkfile"/>
              </a:rPr>
              <a:t>Lord </a:t>
            </a:r>
            <a:r>
              <a:rPr lang="en-US" sz="2200" dirty="0" err="1" smtClean="0">
                <a:effectLst>
                  <a:outerShdw blurRad="38100" dist="38100" dir="2700000" algn="tl">
                    <a:srgbClr val="000000">
                      <a:alpha val="43137"/>
                    </a:srgbClr>
                  </a:outerShdw>
                </a:effectLst>
                <a:latin typeface="+mj-lt"/>
                <a:hlinkClick r:id="rId2" action="ppaction://hlinkfile"/>
              </a:rPr>
              <a:t>Krsna’s</a:t>
            </a:r>
            <a:r>
              <a:rPr lang="en-US" sz="2200" dirty="0" smtClean="0">
                <a:effectLst>
                  <a:outerShdw blurRad="38100" dist="38100" dir="2700000" algn="tl">
                    <a:srgbClr val="000000">
                      <a:alpha val="43137"/>
                    </a:srgbClr>
                  </a:outerShdw>
                </a:effectLst>
                <a:latin typeface="+mj-lt"/>
              </a:rPr>
              <a:t> </a:t>
            </a:r>
            <a:r>
              <a:rPr lang="en-US" sz="2200" dirty="0" smtClean="0">
                <a:effectLst>
                  <a:outerShdw blurRad="38100" dist="38100" dir="2700000" algn="tl">
                    <a:srgbClr val="000000">
                      <a:alpha val="43137"/>
                    </a:srgbClr>
                  </a:outerShdw>
                </a:effectLst>
                <a:latin typeface="+mj-lt"/>
                <a:cs typeface="Calibri" pitchFamily="34" charset="0"/>
              </a:rPr>
              <a:t>departure – </a:t>
            </a:r>
            <a:r>
              <a:rPr lang="en-US" sz="2200" dirty="0" err="1" smtClean="0">
                <a:effectLst>
                  <a:outerShdw blurRad="38100" dist="38100" dir="2700000" algn="tl">
                    <a:srgbClr val="000000">
                      <a:alpha val="43137"/>
                    </a:srgbClr>
                  </a:outerShdw>
                </a:effectLst>
                <a:latin typeface="+mj-lt"/>
                <a:cs typeface="Calibri" pitchFamily="34" charset="0"/>
              </a:rPr>
              <a:t>Kali’s</a:t>
            </a:r>
            <a:r>
              <a:rPr lang="en-US" sz="2200" dirty="0" smtClean="0">
                <a:effectLst>
                  <a:outerShdw blurRad="38100" dist="38100" dir="2700000" algn="tl">
                    <a:srgbClr val="000000">
                      <a:alpha val="43137"/>
                    </a:srgbClr>
                  </a:outerShdw>
                </a:effectLst>
                <a:latin typeface="+mj-lt"/>
                <a:cs typeface="Calibri" pitchFamily="34" charset="0"/>
              </a:rPr>
              <a:t> full manifestation</a:t>
            </a:r>
            <a:r>
              <a:rPr lang="en-US" sz="2200" dirty="0">
                <a:effectLst>
                  <a:outerShdw blurRad="38100" dist="38100" dir="2700000" algn="tl">
                    <a:srgbClr val="000000">
                      <a:alpha val="43137"/>
                    </a:srgbClr>
                  </a:outerShdw>
                </a:effectLst>
                <a:latin typeface="+mj-lt"/>
                <a:cs typeface="Calibri" pitchFamily="34" charset="0"/>
              </a:rPr>
              <a:t>.</a:t>
            </a:r>
            <a:endParaRPr lang="en-US" sz="2200" dirty="0" smtClean="0">
              <a:effectLst/>
              <a:latin typeface="+mj-lt"/>
              <a:cs typeface="Calibri" pitchFamily="34" charset="0"/>
            </a:endParaRPr>
          </a:p>
          <a:p>
            <a:pPr>
              <a:buFont typeface="Wingdings" pitchFamily="2" charset="2"/>
              <a:buChar char="Ø"/>
            </a:pPr>
            <a:r>
              <a:rPr lang="en-US" sz="2200" dirty="0" smtClean="0">
                <a:solidFill>
                  <a:schemeClr val="tx2">
                    <a:lumMod val="60000"/>
                    <a:lumOff val="40000"/>
                  </a:schemeClr>
                </a:solidFill>
              </a:rPr>
              <a:t>1.15.37 </a:t>
            </a:r>
            <a:r>
              <a:rPr lang="en-US" sz="2200" dirty="0" smtClean="0">
                <a:solidFill>
                  <a:schemeClr val="tx2">
                    <a:lumMod val="60000"/>
                    <a:lumOff val="40000"/>
                  </a:schemeClr>
                </a:solidFill>
                <a:latin typeface="+mj-lt"/>
              </a:rPr>
              <a:t> </a:t>
            </a:r>
          </a:p>
          <a:p>
            <a:pPr lvl="1">
              <a:buFont typeface="Wingdings" pitchFamily="2" charset="2"/>
              <a:buChar char="Ø"/>
            </a:pPr>
            <a:r>
              <a:rPr lang="en-US" sz="2200" dirty="0" err="1">
                <a:effectLst>
                  <a:outerShdw blurRad="38100" dist="38100" dir="2700000" algn="tl">
                    <a:srgbClr val="000000">
                      <a:alpha val="43137"/>
                    </a:srgbClr>
                  </a:outerShdw>
                </a:effectLst>
                <a:hlinkClick r:id="rId3" action="ppaction://hlinkfile"/>
              </a:rPr>
              <a:t>Mahārāja</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hlinkClick r:id="rId2" action="ppaction://hlinkfile"/>
              </a:rPr>
              <a:t>Yudhiṣṭhira</a:t>
            </a:r>
            <a:r>
              <a:rPr lang="en-US" sz="2200" dirty="0">
                <a:effectLst>
                  <a:outerShdw blurRad="38100" dist="38100" dir="2700000" algn="tl">
                    <a:srgbClr val="000000">
                      <a:alpha val="43137"/>
                    </a:srgbClr>
                  </a:outerShdw>
                </a:effectLst>
                <a:hlinkClick r:id="rId2" action="ppaction://hlinkfile"/>
              </a:rPr>
              <a:t> </a:t>
            </a:r>
            <a:r>
              <a:rPr lang="en-US" sz="2200" dirty="0" smtClean="0">
                <a:effectLst>
                  <a:outerShdw blurRad="38100" dist="38100" dir="2700000" algn="tl">
                    <a:srgbClr val="000000">
                      <a:alpha val="43137"/>
                    </a:srgbClr>
                  </a:outerShdw>
                </a:effectLst>
                <a:latin typeface="+mj-lt"/>
                <a:cs typeface="Calibri" pitchFamily="34" charset="0"/>
              </a:rPr>
              <a:t>understanding about </a:t>
            </a:r>
            <a:r>
              <a:rPr lang="en-US" sz="2200" dirty="0" err="1" smtClean="0">
                <a:effectLst>
                  <a:outerShdw blurRad="38100" dist="38100" dir="2700000" algn="tl">
                    <a:srgbClr val="000000">
                      <a:alpha val="43137"/>
                    </a:srgbClr>
                  </a:outerShdw>
                </a:effectLst>
                <a:latin typeface="+mj-lt"/>
                <a:cs typeface="Calibri" pitchFamily="34" charset="0"/>
              </a:rPr>
              <a:t>Kali’s</a:t>
            </a:r>
            <a:r>
              <a:rPr lang="en-US" sz="2200" dirty="0" smtClean="0">
                <a:effectLst>
                  <a:outerShdw blurRad="38100" dist="38100" dir="2700000" algn="tl">
                    <a:srgbClr val="000000">
                      <a:alpha val="43137"/>
                    </a:srgbClr>
                  </a:outerShdw>
                </a:effectLst>
                <a:latin typeface="+mj-lt"/>
                <a:cs typeface="Calibri" pitchFamily="34" charset="0"/>
              </a:rPr>
              <a:t> influence.</a:t>
            </a:r>
            <a:endParaRPr lang="en-US" sz="2200" dirty="0" smtClean="0">
              <a:latin typeface="+mj-lt"/>
            </a:endParaRPr>
          </a:p>
          <a:p>
            <a:pPr>
              <a:buFont typeface="Wingdings" pitchFamily="2" charset="2"/>
              <a:buChar char="Ø"/>
            </a:pPr>
            <a:r>
              <a:rPr lang="en-US" sz="2200" dirty="0" smtClean="0">
                <a:solidFill>
                  <a:schemeClr val="tx2">
                    <a:lumMod val="60000"/>
                    <a:lumOff val="40000"/>
                  </a:schemeClr>
                </a:solidFill>
                <a:latin typeface="+mj-lt"/>
              </a:rPr>
              <a:t>1.15.38 – 1.15.39</a:t>
            </a:r>
          </a:p>
          <a:p>
            <a:pPr lvl="1">
              <a:buFont typeface="Wingdings" pitchFamily="2" charset="2"/>
              <a:buChar char="Ø"/>
            </a:pPr>
            <a:r>
              <a:rPr lang="en-US" sz="2200" dirty="0" err="1">
                <a:effectLst>
                  <a:outerShdw blurRad="38100" dist="38100" dir="2700000" algn="tl">
                    <a:srgbClr val="000000">
                      <a:alpha val="43137"/>
                    </a:srgbClr>
                  </a:outerShdw>
                </a:effectLst>
                <a:hlinkClick r:id="rId3" action="ppaction://hlinkfile"/>
              </a:rPr>
              <a:t>Mahārāja</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hlinkClick r:id="rId2" action="ppaction://hlinkfile"/>
              </a:rPr>
              <a:t>Yudhiṣṭhira</a:t>
            </a:r>
            <a:r>
              <a:rPr lang="en-US" sz="2200" dirty="0">
                <a:effectLst>
                  <a:outerShdw blurRad="38100" dist="38100" dir="2700000" algn="tl">
                    <a:srgbClr val="000000">
                      <a:alpha val="43137"/>
                    </a:srgbClr>
                  </a:outerShdw>
                </a:effectLst>
                <a:hlinkClick r:id="rId2" action="ppaction://hlinkfile"/>
              </a:rPr>
              <a:t> </a:t>
            </a:r>
            <a:r>
              <a:rPr lang="en-US" sz="2200" dirty="0" smtClean="0">
                <a:solidFill>
                  <a:schemeClr val="tx2">
                    <a:lumMod val="60000"/>
                    <a:lumOff val="40000"/>
                  </a:schemeClr>
                </a:solidFill>
                <a:effectLst>
                  <a:outerShdw blurRad="38100" dist="38100" dir="2700000" algn="tl">
                    <a:srgbClr val="000000">
                      <a:alpha val="43137"/>
                    </a:srgbClr>
                  </a:outerShdw>
                </a:effectLst>
                <a:latin typeface="+mj-lt"/>
                <a:cs typeface="Calibri" pitchFamily="34" charset="0"/>
              </a:rPr>
              <a:t>enthroning </a:t>
            </a:r>
            <a:r>
              <a:rPr lang="en-US" sz="2200" dirty="0" err="1" smtClean="0">
                <a:solidFill>
                  <a:schemeClr val="tx2">
                    <a:lumMod val="60000"/>
                    <a:lumOff val="40000"/>
                  </a:schemeClr>
                </a:solidFill>
                <a:effectLst>
                  <a:outerShdw blurRad="38100" dist="38100" dir="2700000" algn="tl">
                    <a:srgbClr val="000000">
                      <a:alpha val="43137"/>
                    </a:srgbClr>
                  </a:outerShdw>
                </a:effectLst>
                <a:latin typeface="+mj-lt"/>
                <a:cs typeface="Calibri" pitchFamily="34" charset="0"/>
              </a:rPr>
              <a:t>Parikshit</a:t>
            </a:r>
            <a:r>
              <a:rPr lang="en-US" sz="2200" dirty="0" smtClean="0">
                <a:solidFill>
                  <a:schemeClr val="tx2">
                    <a:lumMod val="60000"/>
                    <a:lumOff val="40000"/>
                  </a:schemeClr>
                </a:solidFill>
                <a:effectLst>
                  <a:outerShdw blurRad="38100" dist="38100" dir="2700000" algn="tl">
                    <a:srgbClr val="000000">
                      <a:alpha val="43137"/>
                    </a:srgbClr>
                  </a:outerShdw>
                </a:effectLst>
                <a:latin typeface="+mj-lt"/>
                <a:cs typeface="Calibri" pitchFamily="34" charset="0"/>
              </a:rPr>
              <a:t> &amp; </a:t>
            </a:r>
            <a:r>
              <a:rPr lang="en-US" sz="2200" dirty="0" err="1" smtClean="0">
                <a:solidFill>
                  <a:schemeClr val="tx2">
                    <a:lumMod val="60000"/>
                    <a:lumOff val="40000"/>
                  </a:schemeClr>
                </a:solidFill>
                <a:effectLst>
                  <a:outerShdw blurRad="38100" dist="38100" dir="2700000" algn="tl">
                    <a:srgbClr val="000000">
                      <a:alpha val="43137"/>
                    </a:srgbClr>
                  </a:outerShdw>
                </a:effectLst>
                <a:latin typeface="+mj-lt"/>
                <a:cs typeface="Calibri" pitchFamily="34" charset="0"/>
              </a:rPr>
              <a:t>Vajra</a:t>
            </a:r>
            <a:r>
              <a:rPr lang="en-US" sz="2200" dirty="0" smtClean="0">
                <a:solidFill>
                  <a:schemeClr val="tx2">
                    <a:lumMod val="60000"/>
                    <a:lumOff val="40000"/>
                  </a:schemeClr>
                </a:solidFill>
                <a:effectLst>
                  <a:outerShdw blurRad="38100" dist="38100" dir="2700000" algn="tl">
                    <a:srgbClr val="000000">
                      <a:alpha val="43137"/>
                    </a:srgbClr>
                  </a:outerShdw>
                </a:effectLst>
                <a:latin typeface="+mj-lt"/>
                <a:cs typeface="Calibri" pitchFamily="34" charset="0"/>
              </a:rPr>
              <a:t> as kings of </a:t>
            </a:r>
            <a:r>
              <a:rPr lang="en-US" sz="2200" dirty="0" err="1" smtClean="0">
                <a:solidFill>
                  <a:schemeClr val="tx2">
                    <a:lumMod val="60000"/>
                    <a:lumOff val="40000"/>
                  </a:schemeClr>
                </a:solidFill>
                <a:effectLst>
                  <a:outerShdw blurRad="38100" dist="38100" dir="2700000" algn="tl">
                    <a:srgbClr val="000000">
                      <a:alpha val="43137"/>
                    </a:srgbClr>
                  </a:outerShdw>
                </a:effectLst>
                <a:latin typeface="+mj-lt"/>
                <a:cs typeface="Calibri" pitchFamily="34" charset="0"/>
              </a:rPr>
              <a:t>Hastinapur</a:t>
            </a:r>
            <a:r>
              <a:rPr lang="en-US" sz="2200" dirty="0" smtClean="0">
                <a:solidFill>
                  <a:schemeClr val="tx2">
                    <a:lumMod val="60000"/>
                    <a:lumOff val="40000"/>
                  </a:schemeClr>
                </a:solidFill>
                <a:effectLst>
                  <a:outerShdw blurRad="38100" dist="38100" dir="2700000" algn="tl">
                    <a:srgbClr val="000000">
                      <a:alpha val="43137"/>
                    </a:srgbClr>
                  </a:outerShdw>
                </a:effectLst>
                <a:latin typeface="+mj-lt"/>
                <a:cs typeface="Calibri" pitchFamily="34" charset="0"/>
              </a:rPr>
              <a:t> &amp; </a:t>
            </a:r>
            <a:r>
              <a:rPr lang="en-US" sz="2200" dirty="0" err="1" smtClean="0">
                <a:solidFill>
                  <a:schemeClr val="tx2">
                    <a:lumMod val="60000"/>
                    <a:lumOff val="40000"/>
                  </a:schemeClr>
                </a:solidFill>
                <a:effectLst>
                  <a:outerShdw blurRad="38100" dist="38100" dir="2700000" algn="tl">
                    <a:srgbClr val="000000">
                      <a:alpha val="43137"/>
                    </a:srgbClr>
                  </a:outerShdw>
                </a:effectLst>
                <a:latin typeface="+mj-lt"/>
                <a:cs typeface="Calibri" pitchFamily="34" charset="0"/>
              </a:rPr>
              <a:t>Surasena</a:t>
            </a:r>
            <a:r>
              <a:rPr lang="en-US" sz="2200" dirty="0" smtClean="0">
                <a:solidFill>
                  <a:schemeClr val="tx2">
                    <a:lumMod val="60000"/>
                    <a:lumOff val="40000"/>
                  </a:schemeClr>
                </a:solidFill>
                <a:effectLst>
                  <a:outerShdw blurRad="38100" dist="38100" dir="2700000" algn="tl">
                    <a:srgbClr val="000000">
                      <a:alpha val="43137"/>
                    </a:srgbClr>
                  </a:outerShdw>
                </a:effectLst>
                <a:latin typeface="+mj-lt"/>
                <a:cs typeface="Calibri" pitchFamily="34" charset="0"/>
              </a:rPr>
              <a:t> respectively.</a:t>
            </a:r>
            <a:endParaRPr lang="en-US" sz="2200" dirty="0" smtClean="0">
              <a:effectLst>
                <a:outerShdw blurRad="38100" dist="38100" dir="2700000" algn="tl">
                  <a:srgbClr val="000000">
                    <a:alpha val="43137"/>
                  </a:srgbClr>
                </a:outerShdw>
              </a:effectLst>
              <a:latin typeface="+mj-lt"/>
              <a:cs typeface="Calibri" pitchFamily="34" charset="0"/>
            </a:endParaRPr>
          </a:p>
          <a:p>
            <a:pPr>
              <a:buFont typeface="Wingdings" pitchFamily="2" charset="2"/>
              <a:buChar char="Ø"/>
            </a:pPr>
            <a:r>
              <a:rPr lang="en-US" sz="2200" dirty="0" smtClean="0">
                <a:solidFill>
                  <a:schemeClr val="tx2">
                    <a:lumMod val="60000"/>
                    <a:lumOff val="40000"/>
                  </a:schemeClr>
                </a:solidFill>
                <a:latin typeface="+mj-lt"/>
              </a:rPr>
              <a:t>1.15.40 - 42</a:t>
            </a:r>
          </a:p>
          <a:p>
            <a:pPr lvl="1">
              <a:buFont typeface="Wingdings" pitchFamily="2" charset="2"/>
              <a:buChar char="Ø"/>
            </a:pPr>
            <a:r>
              <a:rPr lang="en-US" sz="2200" dirty="0" smtClean="0">
                <a:solidFill>
                  <a:schemeClr val="tx2">
                    <a:lumMod val="60000"/>
                    <a:lumOff val="40000"/>
                  </a:schemeClr>
                </a:solidFill>
                <a:latin typeface="+mj-lt"/>
              </a:rPr>
              <a:t> </a:t>
            </a:r>
            <a:r>
              <a:rPr lang="en-US" sz="2200" dirty="0" err="1">
                <a:effectLst>
                  <a:outerShdw blurRad="38100" dist="38100" dir="2700000" algn="tl">
                    <a:srgbClr val="000000">
                      <a:alpha val="43137"/>
                    </a:srgbClr>
                  </a:outerShdw>
                </a:effectLst>
                <a:hlinkClick r:id="rId3" action="ppaction://hlinkfile"/>
              </a:rPr>
              <a:t>Mahārāja</a:t>
            </a:r>
            <a:r>
              <a:rPr lang="en-US" sz="2200" dirty="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hlinkClick r:id="rId2" action="ppaction://hlinkfile"/>
              </a:rPr>
              <a:t>Yudhiṣṭhira</a:t>
            </a:r>
            <a:r>
              <a:rPr lang="en-US" sz="2200" dirty="0" err="1" smtClean="0">
                <a:effectLst>
                  <a:outerShdw blurRad="38100" dist="38100" dir="2700000" algn="tl">
                    <a:srgbClr val="000000">
                      <a:alpha val="43137"/>
                    </a:srgbClr>
                  </a:outerShdw>
                </a:effectLst>
              </a:rPr>
              <a:t>’s</a:t>
            </a:r>
            <a:r>
              <a:rPr lang="en-US" sz="2200" dirty="0" smtClean="0">
                <a:effectLst>
                  <a:outerShdw blurRad="38100" dist="38100" dir="2700000" algn="tl">
                    <a:srgbClr val="000000">
                      <a:alpha val="43137"/>
                    </a:srgbClr>
                  </a:outerShdw>
                </a:effectLst>
              </a:rPr>
              <a:t> material detachment</a:t>
            </a:r>
            <a:r>
              <a:rPr lang="en-US" sz="2200" dirty="0" smtClean="0">
                <a:effectLst>
                  <a:outerShdw blurRad="38100" dist="38100" dir="2700000" algn="tl">
                    <a:srgbClr val="000000">
                      <a:alpha val="43137"/>
                    </a:srgbClr>
                  </a:outerShdw>
                </a:effectLst>
                <a:latin typeface="+mj-lt"/>
              </a:rPr>
              <a:t>.</a:t>
            </a:r>
          </a:p>
          <a:p>
            <a:pPr>
              <a:buFont typeface="Wingdings" pitchFamily="2" charset="2"/>
              <a:buChar char="Ø"/>
            </a:pPr>
            <a:r>
              <a:rPr lang="en-US" sz="2200" dirty="0" smtClean="0">
                <a:solidFill>
                  <a:schemeClr val="tx2">
                    <a:lumMod val="60000"/>
                    <a:lumOff val="40000"/>
                  </a:schemeClr>
                </a:solidFill>
                <a:latin typeface="+mj-lt"/>
              </a:rPr>
              <a:t>1.15.43 </a:t>
            </a:r>
            <a:endParaRPr lang="en-US" sz="2200" dirty="0">
              <a:solidFill>
                <a:schemeClr val="tx2">
                  <a:lumMod val="60000"/>
                  <a:lumOff val="40000"/>
                </a:schemeClr>
              </a:solidFill>
              <a:latin typeface="+mj-lt"/>
            </a:endParaRPr>
          </a:p>
          <a:p>
            <a:pPr lvl="1">
              <a:buFont typeface="Wingdings" pitchFamily="2" charset="2"/>
              <a:buChar char="Ø"/>
            </a:pPr>
            <a:r>
              <a:rPr lang="en-US" sz="2200" dirty="0">
                <a:solidFill>
                  <a:schemeClr val="tx2">
                    <a:lumMod val="60000"/>
                    <a:lumOff val="40000"/>
                  </a:schemeClr>
                </a:solidFill>
                <a:latin typeface="+mj-lt"/>
              </a:rPr>
              <a:t> </a:t>
            </a:r>
            <a:r>
              <a:rPr lang="en-US" sz="2200" dirty="0" err="1">
                <a:effectLst>
                  <a:outerShdw blurRad="38100" dist="38100" dir="2700000" algn="tl">
                    <a:srgbClr val="000000">
                      <a:alpha val="43137"/>
                    </a:srgbClr>
                  </a:outerShdw>
                </a:effectLst>
                <a:hlinkClick r:id="rId3" action="ppaction://hlinkfile"/>
              </a:rPr>
              <a:t>Mahārāja</a:t>
            </a:r>
            <a:r>
              <a:rPr lang="en-US" sz="2200" dirty="0">
                <a:effectLst>
                  <a:outerShdw blurRad="38100" dist="38100" dir="2700000" algn="tl">
                    <a:srgbClr val="000000">
                      <a:alpha val="43137"/>
                    </a:srgbClr>
                  </a:outerShdw>
                </a:effectLst>
              </a:rPr>
              <a:t> </a:t>
            </a:r>
            <a:r>
              <a:rPr lang="en-US" sz="2200" dirty="0" err="1" smtClean="0">
                <a:effectLst>
                  <a:outerShdw blurRad="38100" dist="38100" dir="2700000" algn="tl">
                    <a:srgbClr val="000000">
                      <a:alpha val="43137"/>
                    </a:srgbClr>
                  </a:outerShdw>
                </a:effectLst>
                <a:hlinkClick r:id="rId2" action="ppaction://hlinkfile"/>
              </a:rPr>
              <a:t>Yudhiṣṭhira</a:t>
            </a:r>
            <a:r>
              <a:rPr lang="en-US" sz="2200" dirty="0" err="1" smtClean="0">
                <a:effectLst>
                  <a:outerShdw blurRad="38100" dist="38100" dir="2700000" algn="tl">
                    <a:srgbClr val="000000">
                      <a:alpha val="43137"/>
                    </a:srgbClr>
                  </a:outerShdw>
                </a:effectLst>
              </a:rPr>
              <a:t>’s</a:t>
            </a:r>
            <a:r>
              <a:rPr lang="en-US" sz="2200" dirty="0" smtClean="0">
                <a:effectLst>
                  <a:outerShdw blurRad="38100" dist="38100" dir="2700000" algn="tl">
                    <a:srgbClr val="000000">
                      <a:alpha val="43137"/>
                    </a:srgbClr>
                  </a:outerShdw>
                </a:effectLst>
              </a:rPr>
              <a:t> </a:t>
            </a:r>
            <a:r>
              <a:rPr lang="en-US" sz="2200" dirty="0">
                <a:effectLst>
                  <a:outerShdw blurRad="38100" dist="38100" dir="2700000" algn="tl">
                    <a:srgbClr val="000000">
                      <a:alpha val="43137"/>
                    </a:srgbClr>
                  </a:outerShdw>
                </a:effectLst>
              </a:rPr>
              <a:t>s</a:t>
            </a:r>
            <a:r>
              <a:rPr lang="en-US" sz="2200" dirty="0" smtClean="0">
                <a:effectLst>
                  <a:outerShdw blurRad="38100" dist="38100" dir="2700000" algn="tl">
                    <a:srgbClr val="000000">
                      <a:alpha val="43137"/>
                    </a:srgbClr>
                  </a:outerShdw>
                </a:effectLst>
              </a:rPr>
              <a:t>evere austerities.</a:t>
            </a:r>
            <a:endParaRPr lang="en-US" sz="2200" dirty="0" smtClean="0">
              <a:effectLst>
                <a:outerShdw blurRad="38100" dist="38100" dir="2700000" algn="tl">
                  <a:srgbClr val="000000">
                    <a:alpha val="43137"/>
                  </a:srgbClr>
                </a:outerShdw>
              </a:effectLst>
              <a:latin typeface="+mj-lt"/>
            </a:endParaRPr>
          </a:p>
          <a:p>
            <a:pPr>
              <a:buFont typeface="Wingdings" pitchFamily="2" charset="2"/>
              <a:buChar char="Ø"/>
            </a:pPr>
            <a:r>
              <a:rPr lang="en-US" sz="2200" dirty="0" smtClean="0">
                <a:solidFill>
                  <a:schemeClr val="tx2">
                    <a:lumMod val="60000"/>
                    <a:lumOff val="40000"/>
                  </a:schemeClr>
                </a:solidFill>
                <a:latin typeface="+mj-lt"/>
              </a:rPr>
              <a:t>1.15.44 </a:t>
            </a:r>
          </a:p>
          <a:p>
            <a:pPr lvl="1">
              <a:buFont typeface="Wingdings" pitchFamily="2" charset="2"/>
              <a:buChar char="Ø"/>
            </a:pPr>
            <a:r>
              <a:rPr lang="en-US" sz="2200" dirty="0" smtClean="0">
                <a:solidFill>
                  <a:schemeClr val="tx2">
                    <a:lumMod val="60000"/>
                    <a:lumOff val="40000"/>
                  </a:schemeClr>
                </a:solidFill>
                <a:latin typeface="+mj-lt"/>
              </a:rPr>
              <a:t> </a:t>
            </a:r>
            <a:r>
              <a:rPr lang="en-US" sz="2200" dirty="0" err="1">
                <a:effectLst>
                  <a:outerShdw blurRad="38100" dist="38100" dir="2700000" algn="tl">
                    <a:srgbClr val="000000">
                      <a:alpha val="43137"/>
                    </a:srgbClr>
                  </a:outerShdw>
                </a:effectLst>
                <a:hlinkClick r:id="rId3" action="ppaction://hlinkfile"/>
              </a:rPr>
              <a:t>Mahārāja</a:t>
            </a:r>
            <a:r>
              <a:rPr lang="en-US" sz="2200" dirty="0">
                <a:effectLst>
                  <a:outerShdw blurRad="38100" dist="38100" dir="2700000" algn="tl">
                    <a:srgbClr val="000000">
                      <a:alpha val="43137"/>
                    </a:srgbClr>
                  </a:outerShdw>
                </a:effectLst>
              </a:rPr>
              <a:t> </a:t>
            </a:r>
            <a:r>
              <a:rPr lang="en-US" sz="2200" dirty="0" err="1">
                <a:effectLst>
                  <a:outerShdw blurRad="38100" dist="38100" dir="2700000" algn="tl">
                    <a:srgbClr val="000000">
                      <a:alpha val="43137"/>
                    </a:srgbClr>
                  </a:outerShdw>
                </a:effectLst>
                <a:hlinkClick r:id="rId2" action="ppaction://hlinkfile"/>
              </a:rPr>
              <a:t>Yudhiṣṭhira</a:t>
            </a:r>
            <a:r>
              <a:rPr lang="en-US" sz="2200" dirty="0">
                <a:effectLst>
                  <a:outerShdw blurRad="38100" dist="38100" dir="2700000" algn="tl">
                    <a:srgbClr val="000000">
                      <a:alpha val="43137"/>
                    </a:srgbClr>
                  </a:outerShdw>
                </a:effectLst>
              </a:rPr>
              <a:t> </a:t>
            </a:r>
            <a:r>
              <a:rPr lang="en-US" sz="2200" dirty="0" smtClean="0">
                <a:effectLst>
                  <a:outerShdw blurRad="38100" dist="38100" dir="2700000" algn="tl">
                    <a:srgbClr val="000000">
                      <a:alpha val="43137"/>
                    </a:srgbClr>
                  </a:outerShdw>
                </a:effectLst>
              </a:rPr>
              <a:t>setting </a:t>
            </a:r>
            <a:r>
              <a:rPr lang="en-US" sz="2200" dirty="0">
                <a:effectLst>
                  <a:outerShdw blurRad="38100" dist="38100" dir="2700000" algn="tl">
                    <a:srgbClr val="000000">
                      <a:alpha val="43137"/>
                    </a:srgbClr>
                  </a:outerShdw>
                </a:effectLst>
              </a:rPr>
              <a:t>out </a:t>
            </a:r>
            <a:r>
              <a:rPr lang="en-US" sz="2200" dirty="0" smtClean="0">
                <a:effectLst>
                  <a:outerShdw blurRad="38100" dist="38100" dir="2700000" algn="tl">
                    <a:srgbClr val="000000">
                      <a:alpha val="43137"/>
                    </a:srgbClr>
                  </a:outerShdw>
                </a:effectLst>
              </a:rPr>
              <a:t>on his </a:t>
            </a:r>
            <a:r>
              <a:rPr lang="en-US" sz="2200" dirty="0">
                <a:effectLst>
                  <a:outerShdw blurRad="38100" dist="38100" dir="2700000" algn="tl">
                    <a:srgbClr val="000000">
                      <a:alpha val="43137"/>
                    </a:srgbClr>
                  </a:outerShdw>
                </a:effectLst>
              </a:rPr>
              <a:t>final </a:t>
            </a:r>
            <a:r>
              <a:rPr lang="en-US" sz="2200" dirty="0" smtClean="0">
                <a:effectLst>
                  <a:outerShdw blurRad="38100" dist="38100" dir="2700000" algn="tl">
                    <a:srgbClr val="000000">
                      <a:alpha val="43137"/>
                    </a:srgbClr>
                  </a:outerShdw>
                </a:effectLst>
              </a:rPr>
              <a:t>journey. </a:t>
            </a:r>
            <a:endParaRPr lang="en-US" sz="2800" dirty="0" smtClean="0">
              <a:solidFill>
                <a:schemeClr val="tx2">
                  <a:lumMod val="60000"/>
                  <a:lumOff val="40000"/>
                </a:schemeClr>
              </a:solidFill>
            </a:endParaRPr>
          </a:p>
          <a:p>
            <a:pPr marL="0" indent="0">
              <a:buNone/>
            </a:pPr>
            <a:endParaRPr lang="en-US" sz="2800" dirty="0">
              <a:solidFill>
                <a:schemeClr val="tx2">
                  <a:lumMod val="60000"/>
                  <a:lumOff val="40000"/>
                </a:schemeClr>
              </a:solidFill>
            </a:endParaRPr>
          </a:p>
          <a:p>
            <a:pPr marL="0" indent="0">
              <a:buNone/>
            </a:pPr>
            <a:r>
              <a:rPr lang="en-US" sz="2400" dirty="0" smtClean="0">
                <a:solidFill>
                  <a:schemeClr val="tx2">
                    <a:lumMod val="60000"/>
                    <a:lumOff val="40000"/>
                  </a:schemeClr>
                </a:solidFill>
              </a:rPr>
              <a:t> </a:t>
            </a:r>
            <a:endParaRPr lang="en-US" sz="2000" dirty="0"/>
          </a:p>
        </p:txBody>
      </p:sp>
    </p:spTree>
    <p:extLst>
      <p:ext uri="{BB962C8B-B14F-4D97-AF65-F5344CB8AC3E}">
        <p14:creationId xmlns:p14="http://schemas.microsoft.com/office/powerpoint/2010/main" val="2944429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nodeType="clickEffect">
                                  <p:stCondLst>
                                    <p:cond delay="0"/>
                                  </p:stCondLst>
                                  <p:childTnLst>
                                    <p:set>
                                      <p:cBhvr>
                                        <p:cTn id="69" dur="1" fill="hold">
                                          <p:stCondLst>
                                            <p:cond delay="0"/>
                                          </p:stCondLst>
                                        </p:cTn>
                                        <p:tgtEl>
                                          <p:spTgt spid="3">
                                            <p:txEl>
                                              <p:pRg st="8" end="8"/>
                                            </p:txEl>
                                          </p:spTgt>
                                        </p:tgtEl>
                                        <p:attrNameLst>
                                          <p:attrName>style.visibility</p:attrName>
                                        </p:attrNameLst>
                                      </p:cBhvr>
                                      <p:to>
                                        <p:strVal val="visible"/>
                                      </p:to>
                                    </p:set>
                                    <p:animEffect transition="in" filter="fade">
                                      <p:cBhvr>
                                        <p:cTn id="70" dur="1000"/>
                                        <p:tgtEl>
                                          <p:spTgt spid="3">
                                            <p:txEl>
                                              <p:pRg st="8" end="8"/>
                                            </p:txEl>
                                          </p:spTgt>
                                        </p:tgtEl>
                                      </p:cBhvr>
                                    </p:animEffect>
                                    <p:anim calcmode="lin" valueType="num">
                                      <p:cBhvr>
                                        <p:cTn id="7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3">
                                            <p:txEl>
                                              <p:pRg st="9" end="9"/>
                                            </p:txEl>
                                          </p:spTgt>
                                        </p:tgtEl>
                                        <p:attrNameLst>
                                          <p:attrName>style.visibility</p:attrName>
                                        </p:attrNameLst>
                                      </p:cBhvr>
                                      <p:to>
                                        <p:strVal val="visible"/>
                                      </p:to>
                                    </p:set>
                                    <p:animEffect transition="in" filter="fade">
                                      <p:cBhvr>
                                        <p:cTn id="77" dur="1000"/>
                                        <p:tgtEl>
                                          <p:spTgt spid="3">
                                            <p:txEl>
                                              <p:pRg st="9" end="9"/>
                                            </p:txEl>
                                          </p:spTgt>
                                        </p:tgtEl>
                                      </p:cBhvr>
                                    </p:animEffect>
                                    <p:anim calcmode="lin" valueType="num">
                                      <p:cBhvr>
                                        <p:cTn id="7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3">
                                            <p:txEl>
                                              <p:pRg st="10" end="10"/>
                                            </p:txEl>
                                          </p:spTgt>
                                        </p:tgtEl>
                                        <p:attrNameLst>
                                          <p:attrName>style.visibility</p:attrName>
                                        </p:attrNameLst>
                                      </p:cBhvr>
                                      <p:to>
                                        <p:strVal val="visible"/>
                                      </p:to>
                                    </p:set>
                                    <p:animEffect transition="in" filter="fade">
                                      <p:cBhvr>
                                        <p:cTn id="84" dur="1000"/>
                                        <p:tgtEl>
                                          <p:spTgt spid="3">
                                            <p:txEl>
                                              <p:pRg st="10" end="10"/>
                                            </p:txEl>
                                          </p:spTgt>
                                        </p:tgtEl>
                                      </p:cBhvr>
                                    </p:animEffect>
                                    <p:anim calcmode="lin" valueType="num">
                                      <p:cBhvr>
                                        <p:cTn id="8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8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3">
                                            <p:txEl>
                                              <p:pRg st="11" end="11"/>
                                            </p:txEl>
                                          </p:spTgt>
                                        </p:tgtEl>
                                        <p:attrNameLst>
                                          <p:attrName>style.visibility</p:attrName>
                                        </p:attrNameLst>
                                      </p:cBhvr>
                                      <p:to>
                                        <p:strVal val="visible"/>
                                      </p:to>
                                    </p:set>
                                    <p:animEffect transition="in" filter="fade">
                                      <p:cBhvr>
                                        <p:cTn id="91" dur="1000"/>
                                        <p:tgtEl>
                                          <p:spTgt spid="3">
                                            <p:txEl>
                                              <p:pRg st="11" end="11"/>
                                            </p:txEl>
                                          </p:spTgt>
                                        </p:tgtEl>
                                      </p:cBhvr>
                                    </p:animEffect>
                                    <p:anim calcmode="lin" valueType="num">
                                      <p:cBhvr>
                                        <p:cTn id="92"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93" dur="1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839200" cy="6477000"/>
          </a:xfrm>
        </p:spPr>
        <p:txBody>
          <a:bodyPr/>
          <a:lstStyle/>
          <a:p>
            <a:pPr marL="0" indent="0" algn="ctr">
              <a:buNone/>
            </a:pPr>
            <a:r>
              <a:rPr lang="vi-VN" b="1" u="sng" dirty="0">
                <a:solidFill>
                  <a:schemeClr val="tx2">
                    <a:lumMod val="60000"/>
                    <a:lumOff val="40000"/>
                  </a:schemeClr>
                </a:solidFill>
                <a:hlinkClick r:id="rId3" action="ppaction://hlinkfile"/>
              </a:rPr>
              <a:t>Śrīmad Bhāgavatam</a:t>
            </a:r>
            <a:r>
              <a:rPr lang="vi-VN" b="1" u="sng" dirty="0">
                <a:solidFill>
                  <a:schemeClr val="tx2">
                    <a:lumMod val="60000"/>
                    <a:lumOff val="40000"/>
                  </a:schemeClr>
                </a:solidFill>
              </a:rPr>
              <a:t> </a:t>
            </a:r>
            <a:r>
              <a:rPr lang="vi-VN" b="1" u="sng" dirty="0" smtClean="0">
                <a:solidFill>
                  <a:schemeClr val="tx2">
                    <a:lumMod val="60000"/>
                    <a:lumOff val="40000"/>
                  </a:schemeClr>
                </a:solidFill>
              </a:rPr>
              <a:t>1.</a:t>
            </a:r>
            <a:r>
              <a:rPr lang="en-US" b="1" u="sng" dirty="0" smtClean="0">
                <a:solidFill>
                  <a:schemeClr val="tx2">
                    <a:lumMod val="60000"/>
                    <a:lumOff val="40000"/>
                  </a:schemeClr>
                </a:solidFill>
              </a:rPr>
              <a:t>15</a:t>
            </a:r>
            <a:r>
              <a:rPr lang="vi-VN" b="1" u="sng" dirty="0" smtClean="0">
                <a:solidFill>
                  <a:schemeClr val="tx2">
                    <a:lumMod val="60000"/>
                    <a:lumOff val="40000"/>
                  </a:schemeClr>
                </a:solidFill>
              </a:rPr>
              <a:t>.</a:t>
            </a:r>
            <a:r>
              <a:rPr lang="en-US" b="1" u="sng" dirty="0" smtClean="0">
                <a:solidFill>
                  <a:schemeClr val="tx2">
                    <a:lumMod val="60000"/>
                    <a:lumOff val="40000"/>
                  </a:schemeClr>
                </a:solidFill>
              </a:rPr>
              <a:t>36</a:t>
            </a:r>
          </a:p>
          <a:p>
            <a:pPr marL="0" indent="0" algn="ctr">
              <a:buNone/>
            </a:pPr>
            <a:r>
              <a:rPr lang="vi-VN" dirty="0">
                <a:hlinkClick r:id="rId4" action="ppaction://hlinkfile"/>
              </a:rPr>
              <a:t>yadā</a:t>
            </a:r>
            <a:r>
              <a:rPr lang="vi-VN" dirty="0"/>
              <a:t> mukundo </a:t>
            </a:r>
            <a:r>
              <a:rPr lang="vi-VN" dirty="0">
                <a:hlinkClick r:id="rId5" action="ppaction://hlinkfile"/>
              </a:rPr>
              <a:t>bhagavān</a:t>
            </a:r>
            <a:r>
              <a:rPr lang="vi-VN" dirty="0"/>
              <a:t> </a:t>
            </a:r>
            <a:r>
              <a:rPr lang="vi-VN" dirty="0">
                <a:hlinkClick r:id="rId6" action="ppaction://hlinkfile"/>
              </a:rPr>
              <a:t>imāḿ</a:t>
            </a:r>
            <a:r>
              <a:rPr lang="vi-VN" dirty="0"/>
              <a:t> </a:t>
            </a:r>
            <a:r>
              <a:rPr lang="vi-VN" dirty="0">
                <a:hlinkClick r:id="rId7" action="ppaction://hlinkfile"/>
              </a:rPr>
              <a:t>mahīḿ</a:t>
            </a:r>
            <a:endParaRPr lang="vi-VN" dirty="0"/>
          </a:p>
          <a:p>
            <a:pPr marL="0" indent="0" algn="ctr">
              <a:buNone/>
            </a:pPr>
            <a:r>
              <a:rPr lang="vi-VN" dirty="0">
                <a:hlinkClick r:id="rId8" action="ppaction://hlinkfile"/>
              </a:rPr>
              <a:t>jahau</a:t>
            </a:r>
            <a:r>
              <a:rPr lang="vi-VN" dirty="0"/>
              <a:t> </a:t>
            </a:r>
            <a:r>
              <a:rPr lang="vi-VN" dirty="0">
                <a:hlinkClick r:id="rId9" action="ppaction://hlinkfile"/>
              </a:rPr>
              <a:t>sva</a:t>
            </a:r>
            <a:r>
              <a:rPr lang="vi-VN" dirty="0"/>
              <a:t>-</a:t>
            </a:r>
            <a:r>
              <a:rPr lang="vi-VN" dirty="0">
                <a:hlinkClick r:id="rId10" action="ppaction://hlinkfile"/>
              </a:rPr>
              <a:t>tanvā</a:t>
            </a:r>
            <a:r>
              <a:rPr lang="vi-VN" dirty="0"/>
              <a:t> </a:t>
            </a:r>
            <a:r>
              <a:rPr lang="vi-VN" dirty="0">
                <a:hlinkClick r:id="rId11" action="ppaction://hlinkfile"/>
              </a:rPr>
              <a:t>śravaṇīya</a:t>
            </a:r>
            <a:r>
              <a:rPr lang="vi-VN" dirty="0"/>
              <a:t>-sat-</a:t>
            </a:r>
            <a:r>
              <a:rPr lang="vi-VN" dirty="0">
                <a:hlinkClick r:id="rId12" action="ppaction://hlinkfile"/>
              </a:rPr>
              <a:t>kathaḥ</a:t>
            </a:r>
            <a:endParaRPr lang="vi-VN" dirty="0"/>
          </a:p>
          <a:p>
            <a:pPr marL="0" indent="0" algn="ctr">
              <a:buNone/>
            </a:pPr>
            <a:r>
              <a:rPr lang="vi-VN" dirty="0"/>
              <a:t>tadāhar evāpratibuddha-</a:t>
            </a:r>
            <a:r>
              <a:rPr lang="vi-VN" dirty="0">
                <a:hlinkClick r:id="rId13" action="ppaction://hlinkfile"/>
              </a:rPr>
              <a:t>cetasām</a:t>
            </a:r>
            <a:endParaRPr lang="vi-VN" dirty="0"/>
          </a:p>
          <a:p>
            <a:pPr marL="0" indent="0" algn="ctr">
              <a:buNone/>
            </a:pPr>
            <a:r>
              <a:rPr lang="vi-VN" dirty="0">
                <a:hlinkClick r:id="rId14" action="ppaction://hlinkfile"/>
              </a:rPr>
              <a:t>abhadra</a:t>
            </a:r>
            <a:r>
              <a:rPr lang="vi-VN" dirty="0"/>
              <a:t>-</a:t>
            </a:r>
            <a:r>
              <a:rPr lang="vi-VN" dirty="0">
                <a:hlinkClick r:id="rId15" action="ppaction://hlinkfile"/>
              </a:rPr>
              <a:t>hetuḥ</a:t>
            </a:r>
            <a:r>
              <a:rPr lang="vi-VN" dirty="0"/>
              <a:t> kalir </a:t>
            </a:r>
            <a:r>
              <a:rPr lang="vi-VN" dirty="0">
                <a:hlinkClick r:id="rId16" action="ppaction://hlinkfile"/>
              </a:rPr>
              <a:t>anvavartata</a:t>
            </a:r>
            <a:endParaRPr lang="vi-VN" dirty="0"/>
          </a:p>
          <a:p>
            <a:pPr marL="0" indent="0" algn="ctr">
              <a:buNone/>
            </a:pPr>
            <a:r>
              <a:rPr lang="en-US" sz="2800" b="1" i="1" u="sng" dirty="0" smtClean="0">
                <a:solidFill>
                  <a:schemeClr val="accent3">
                    <a:lumMod val="75000"/>
                  </a:schemeClr>
                </a:solidFill>
                <a:effectLst>
                  <a:outerShdw blurRad="38100" dist="38100" dir="2700000" algn="tl">
                    <a:srgbClr val="000000">
                      <a:alpha val="43137"/>
                    </a:srgbClr>
                  </a:outerShdw>
                </a:effectLst>
              </a:rPr>
              <a:t>TRANSLATION</a:t>
            </a:r>
            <a:endParaRPr lang="en-US" sz="2800" b="1" i="1" u="sng" dirty="0">
              <a:solidFill>
                <a:schemeClr val="accent3">
                  <a:lumMod val="75000"/>
                </a:schemeClr>
              </a:solidFill>
              <a:effectLst>
                <a:outerShdw blurRad="38100" dist="38100" dir="2700000" algn="tl">
                  <a:srgbClr val="000000">
                    <a:alpha val="43137"/>
                  </a:srgbClr>
                </a:outerShdw>
              </a:effectLst>
            </a:endParaRPr>
          </a:p>
          <a:p>
            <a:pPr marL="0" indent="0" algn="ctr">
              <a:buNone/>
            </a:pPr>
            <a:r>
              <a:rPr lang="en-US" dirty="0"/>
              <a:t>When the Personality of Godhead, Lord </a:t>
            </a:r>
            <a:r>
              <a:rPr lang="en-US" dirty="0" err="1">
                <a:hlinkClick r:id="rId17" action="ppaction://hlinkfile"/>
              </a:rPr>
              <a:t>Kṛṣṇa</a:t>
            </a:r>
            <a:r>
              <a:rPr lang="en-US" dirty="0"/>
              <a:t>, left this earthly planet in His selfsame form, from that very day </a:t>
            </a:r>
            <a:r>
              <a:rPr lang="en-US" dirty="0">
                <a:hlinkClick r:id="rId18" action="ppaction://hlinkfile"/>
              </a:rPr>
              <a:t>Kali</a:t>
            </a:r>
            <a:r>
              <a:rPr lang="en-US" dirty="0"/>
              <a:t>, who had already partially appeared, became fully manifest to create inauspicious conditions for those who are endowed with a poor fund of </a:t>
            </a:r>
            <a:r>
              <a:rPr lang="en-US" dirty="0" smtClean="0"/>
              <a:t>knowledge.</a:t>
            </a:r>
            <a:endParaRPr lang="vi-VN" dirty="0">
              <a:solidFill>
                <a:schemeClr val="tx2">
                  <a:lumMod val="60000"/>
                  <a:lumOff val="40000"/>
                </a:schemeClr>
              </a:solidFill>
            </a:endParaRPr>
          </a:p>
        </p:txBody>
      </p:sp>
    </p:spTree>
    <p:extLst>
      <p:ext uri="{BB962C8B-B14F-4D97-AF65-F5344CB8AC3E}">
        <p14:creationId xmlns:p14="http://schemas.microsoft.com/office/powerpoint/2010/main" val="713542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wipe(down)">
                                      <p:cBhvr>
                                        <p:cTn id="14" dur="580">
                                          <p:stCondLst>
                                            <p:cond delay="0"/>
                                          </p:stCondLst>
                                        </p:cTn>
                                        <p:tgtEl>
                                          <p:spTgt spid="3">
                                            <p:txEl>
                                              <p:pRg st="1" end="1"/>
                                            </p:txEl>
                                          </p:spTgt>
                                        </p:tgtEl>
                                      </p:cBhvr>
                                    </p:animEffect>
                                    <p:anim calcmode="lin" valueType="num">
                                      <p:cBhvr>
                                        <p:cTn id="15"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3">
                                            <p:txEl>
                                              <p:pRg st="1" end="1"/>
                                            </p:txEl>
                                          </p:spTgt>
                                        </p:tgtEl>
                                      </p:cBhvr>
                                      <p:to x="100000" y="60000"/>
                                    </p:animScale>
                                    <p:animScale>
                                      <p:cBhvr>
                                        <p:cTn id="21" dur="166" decel="50000">
                                          <p:stCondLst>
                                            <p:cond delay="676"/>
                                          </p:stCondLst>
                                        </p:cTn>
                                        <p:tgtEl>
                                          <p:spTgt spid="3">
                                            <p:txEl>
                                              <p:pRg st="1" end="1"/>
                                            </p:txEl>
                                          </p:spTgt>
                                        </p:tgtEl>
                                      </p:cBhvr>
                                      <p:to x="100000" y="100000"/>
                                    </p:animScale>
                                    <p:animScale>
                                      <p:cBhvr>
                                        <p:cTn id="22" dur="26">
                                          <p:stCondLst>
                                            <p:cond delay="1312"/>
                                          </p:stCondLst>
                                        </p:cTn>
                                        <p:tgtEl>
                                          <p:spTgt spid="3">
                                            <p:txEl>
                                              <p:pRg st="1" end="1"/>
                                            </p:txEl>
                                          </p:spTgt>
                                        </p:tgtEl>
                                      </p:cBhvr>
                                      <p:to x="100000" y="80000"/>
                                    </p:animScale>
                                    <p:animScale>
                                      <p:cBhvr>
                                        <p:cTn id="23" dur="166" decel="50000">
                                          <p:stCondLst>
                                            <p:cond delay="1338"/>
                                          </p:stCondLst>
                                        </p:cTn>
                                        <p:tgtEl>
                                          <p:spTgt spid="3">
                                            <p:txEl>
                                              <p:pRg st="1" end="1"/>
                                            </p:txEl>
                                          </p:spTgt>
                                        </p:tgtEl>
                                      </p:cBhvr>
                                      <p:to x="100000" y="100000"/>
                                    </p:animScale>
                                    <p:animScale>
                                      <p:cBhvr>
                                        <p:cTn id="24" dur="26">
                                          <p:stCondLst>
                                            <p:cond delay="1642"/>
                                          </p:stCondLst>
                                        </p:cTn>
                                        <p:tgtEl>
                                          <p:spTgt spid="3">
                                            <p:txEl>
                                              <p:pRg st="1" end="1"/>
                                            </p:txEl>
                                          </p:spTgt>
                                        </p:tgtEl>
                                      </p:cBhvr>
                                      <p:to x="100000" y="90000"/>
                                    </p:animScale>
                                    <p:animScale>
                                      <p:cBhvr>
                                        <p:cTn id="25" dur="166" decel="50000">
                                          <p:stCondLst>
                                            <p:cond delay="1668"/>
                                          </p:stCondLst>
                                        </p:cTn>
                                        <p:tgtEl>
                                          <p:spTgt spid="3">
                                            <p:txEl>
                                              <p:pRg st="1" end="1"/>
                                            </p:txEl>
                                          </p:spTgt>
                                        </p:tgtEl>
                                      </p:cBhvr>
                                      <p:to x="100000" y="100000"/>
                                    </p:animScale>
                                    <p:animScale>
                                      <p:cBhvr>
                                        <p:cTn id="26" dur="26">
                                          <p:stCondLst>
                                            <p:cond delay="1808"/>
                                          </p:stCondLst>
                                        </p:cTn>
                                        <p:tgtEl>
                                          <p:spTgt spid="3">
                                            <p:txEl>
                                              <p:pRg st="1" end="1"/>
                                            </p:txEl>
                                          </p:spTgt>
                                        </p:tgtEl>
                                      </p:cBhvr>
                                      <p:to x="100000" y="95000"/>
                                    </p:animScale>
                                    <p:animScale>
                                      <p:cBhvr>
                                        <p:cTn id="27" dur="166" decel="50000">
                                          <p:stCondLst>
                                            <p:cond delay="1834"/>
                                          </p:stCondLst>
                                        </p:cTn>
                                        <p:tgtEl>
                                          <p:spTgt spid="3">
                                            <p:txEl>
                                              <p:pRg st="1" end="1"/>
                                            </p:txEl>
                                          </p:spTgt>
                                        </p:tgtEl>
                                      </p:cBhvr>
                                      <p:to x="100000" y="100000"/>
                                    </p:animScale>
                                  </p:childTnLst>
                                </p:cTn>
                              </p:par>
                              <p:par>
                                <p:cTn id="28" presetID="26" presetClass="entr" presetSubtype="0" fill="hold" nodeType="with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ipe(down)">
                                      <p:cBhvr>
                                        <p:cTn id="30" dur="580">
                                          <p:stCondLst>
                                            <p:cond delay="0"/>
                                          </p:stCondLst>
                                        </p:cTn>
                                        <p:tgtEl>
                                          <p:spTgt spid="3">
                                            <p:txEl>
                                              <p:pRg st="2" end="2"/>
                                            </p:txEl>
                                          </p:spTgt>
                                        </p:tgtEl>
                                      </p:cBhvr>
                                    </p:animEffect>
                                    <p:anim calcmode="lin" valueType="num">
                                      <p:cBhvr>
                                        <p:cTn id="31"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32"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33"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34"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5"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6" dur="26">
                                          <p:stCondLst>
                                            <p:cond delay="650"/>
                                          </p:stCondLst>
                                        </p:cTn>
                                        <p:tgtEl>
                                          <p:spTgt spid="3">
                                            <p:txEl>
                                              <p:pRg st="2" end="2"/>
                                            </p:txEl>
                                          </p:spTgt>
                                        </p:tgtEl>
                                      </p:cBhvr>
                                      <p:to x="100000" y="60000"/>
                                    </p:animScale>
                                    <p:animScale>
                                      <p:cBhvr>
                                        <p:cTn id="37" dur="166" decel="50000">
                                          <p:stCondLst>
                                            <p:cond delay="676"/>
                                          </p:stCondLst>
                                        </p:cTn>
                                        <p:tgtEl>
                                          <p:spTgt spid="3">
                                            <p:txEl>
                                              <p:pRg st="2" end="2"/>
                                            </p:txEl>
                                          </p:spTgt>
                                        </p:tgtEl>
                                      </p:cBhvr>
                                      <p:to x="100000" y="100000"/>
                                    </p:animScale>
                                    <p:animScale>
                                      <p:cBhvr>
                                        <p:cTn id="38" dur="26">
                                          <p:stCondLst>
                                            <p:cond delay="1312"/>
                                          </p:stCondLst>
                                        </p:cTn>
                                        <p:tgtEl>
                                          <p:spTgt spid="3">
                                            <p:txEl>
                                              <p:pRg st="2" end="2"/>
                                            </p:txEl>
                                          </p:spTgt>
                                        </p:tgtEl>
                                      </p:cBhvr>
                                      <p:to x="100000" y="80000"/>
                                    </p:animScale>
                                    <p:animScale>
                                      <p:cBhvr>
                                        <p:cTn id="39" dur="166" decel="50000">
                                          <p:stCondLst>
                                            <p:cond delay="1338"/>
                                          </p:stCondLst>
                                        </p:cTn>
                                        <p:tgtEl>
                                          <p:spTgt spid="3">
                                            <p:txEl>
                                              <p:pRg st="2" end="2"/>
                                            </p:txEl>
                                          </p:spTgt>
                                        </p:tgtEl>
                                      </p:cBhvr>
                                      <p:to x="100000" y="100000"/>
                                    </p:animScale>
                                    <p:animScale>
                                      <p:cBhvr>
                                        <p:cTn id="40" dur="26">
                                          <p:stCondLst>
                                            <p:cond delay="1642"/>
                                          </p:stCondLst>
                                        </p:cTn>
                                        <p:tgtEl>
                                          <p:spTgt spid="3">
                                            <p:txEl>
                                              <p:pRg st="2" end="2"/>
                                            </p:txEl>
                                          </p:spTgt>
                                        </p:tgtEl>
                                      </p:cBhvr>
                                      <p:to x="100000" y="90000"/>
                                    </p:animScale>
                                    <p:animScale>
                                      <p:cBhvr>
                                        <p:cTn id="41" dur="166" decel="50000">
                                          <p:stCondLst>
                                            <p:cond delay="1668"/>
                                          </p:stCondLst>
                                        </p:cTn>
                                        <p:tgtEl>
                                          <p:spTgt spid="3">
                                            <p:txEl>
                                              <p:pRg st="2" end="2"/>
                                            </p:txEl>
                                          </p:spTgt>
                                        </p:tgtEl>
                                      </p:cBhvr>
                                      <p:to x="100000" y="100000"/>
                                    </p:animScale>
                                    <p:animScale>
                                      <p:cBhvr>
                                        <p:cTn id="42" dur="26">
                                          <p:stCondLst>
                                            <p:cond delay="1808"/>
                                          </p:stCondLst>
                                        </p:cTn>
                                        <p:tgtEl>
                                          <p:spTgt spid="3">
                                            <p:txEl>
                                              <p:pRg st="2" end="2"/>
                                            </p:txEl>
                                          </p:spTgt>
                                        </p:tgtEl>
                                      </p:cBhvr>
                                      <p:to x="100000" y="95000"/>
                                    </p:animScale>
                                    <p:animScale>
                                      <p:cBhvr>
                                        <p:cTn id="43" dur="166" decel="50000">
                                          <p:stCondLst>
                                            <p:cond delay="1834"/>
                                          </p:stCondLst>
                                        </p:cTn>
                                        <p:tgtEl>
                                          <p:spTgt spid="3">
                                            <p:txEl>
                                              <p:pRg st="2" end="2"/>
                                            </p:txEl>
                                          </p:spTgt>
                                        </p:tgtEl>
                                      </p:cBhvr>
                                      <p:to x="100000" y="100000"/>
                                    </p:animScale>
                                  </p:childTnLst>
                                </p:cTn>
                              </p:par>
                              <p:par>
                                <p:cTn id="44" presetID="26" presetClass="entr" presetSubtype="0" fill="hold" nodeType="withEffect">
                                  <p:stCondLst>
                                    <p:cond delay="0"/>
                                  </p:stCondLst>
                                  <p:childTnLst>
                                    <p:set>
                                      <p:cBhvr>
                                        <p:cTn id="45" dur="1" fill="hold">
                                          <p:stCondLst>
                                            <p:cond delay="0"/>
                                          </p:stCondLst>
                                        </p:cTn>
                                        <p:tgtEl>
                                          <p:spTgt spid="3">
                                            <p:txEl>
                                              <p:pRg st="3" end="3"/>
                                            </p:txEl>
                                          </p:spTgt>
                                        </p:tgtEl>
                                        <p:attrNameLst>
                                          <p:attrName>style.visibility</p:attrName>
                                        </p:attrNameLst>
                                      </p:cBhvr>
                                      <p:to>
                                        <p:strVal val="visible"/>
                                      </p:to>
                                    </p:set>
                                    <p:animEffect transition="in" filter="wipe(down)">
                                      <p:cBhvr>
                                        <p:cTn id="46" dur="580">
                                          <p:stCondLst>
                                            <p:cond delay="0"/>
                                          </p:stCondLst>
                                        </p:cTn>
                                        <p:tgtEl>
                                          <p:spTgt spid="3">
                                            <p:txEl>
                                              <p:pRg st="3" end="3"/>
                                            </p:txEl>
                                          </p:spTgt>
                                        </p:tgtEl>
                                      </p:cBhvr>
                                    </p:animEffect>
                                    <p:anim calcmode="lin" valueType="num">
                                      <p:cBhvr>
                                        <p:cTn id="47"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8"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9"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50"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51"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52" dur="26">
                                          <p:stCondLst>
                                            <p:cond delay="650"/>
                                          </p:stCondLst>
                                        </p:cTn>
                                        <p:tgtEl>
                                          <p:spTgt spid="3">
                                            <p:txEl>
                                              <p:pRg st="3" end="3"/>
                                            </p:txEl>
                                          </p:spTgt>
                                        </p:tgtEl>
                                      </p:cBhvr>
                                      <p:to x="100000" y="60000"/>
                                    </p:animScale>
                                    <p:animScale>
                                      <p:cBhvr>
                                        <p:cTn id="53" dur="166" decel="50000">
                                          <p:stCondLst>
                                            <p:cond delay="676"/>
                                          </p:stCondLst>
                                        </p:cTn>
                                        <p:tgtEl>
                                          <p:spTgt spid="3">
                                            <p:txEl>
                                              <p:pRg st="3" end="3"/>
                                            </p:txEl>
                                          </p:spTgt>
                                        </p:tgtEl>
                                      </p:cBhvr>
                                      <p:to x="100000" y="100000"/>
                                    </p:animScale>
                                    <p:animScale>
                                      <p:cBhvr>
                                        <p:cTn id="54" dur="26">
                                          <p:stCondLst>
                                            <p:cond delay="1312"/>
                                          </p:stCondLst>
                                        </p:cTn>
                                        <p:tgtEl>
                                          <p:spTgt spid="3">
                                            <p:txEl>
                                              <p:pRg st="3" end="3"/>
                                            </p:txEl>
                                          </p:spTgt>
                                        </p:tgtEl>
                                      </p:cBhvr>
                                      <p:to x="100000" y="80000"/>
                                    </p:animScale>
                                    <p:animScale>
                                      <p:cBhvr>
                                        <p:cTn id="55" dur="166" decel="50000">
                                          <p:stCondLst>
                                            <p:cond delay="1338"/>
                                          </p:stCondLst>
                                        </p:cTn>
                                        <p:tgtEl>
                                          <p:spTgt spid="3">
                                            <p:txEl>
                                              <p:pRg st="3" end="3"/>
                                            </p:txEl>
                                          </p:spTgt>
                                        </p:tgtEl>
                                      </p:cBhvr>
                                      <p:to x="100000" y="100000"/>
                                    </p:animScale>
                                    <p:animScale>
                                      <p:cBhvr>
                                        <p:cTn id="56" dur="26">
                                          <p:stCondLst>
                                            <p:cond delay="1642"/>
                                          </p:stCondLst>
                                        </p:cTn>
                                        <p:tgtEl>
                                          <p:spTgt spid="3">
                                            <p:txEl>
                                              <p:pRg st="3" end="3"/>
                                            </p:txEl>
                                          </p:spTgt>
                                        </p:tgtEl>
                                      </p:cBhvr>
                                      <p:to x="100000" y="90000"/>
                                    </p:animScale>
                                    <p:animScale>
                                      <p:cBhvr>
                                        <p:cTn id="57" dur="166" decel="50000">
                                          <p:stCondLst>
                                            <p:cond delay="1668"/>
                                          </p:stCondLst>
                                        </p:cTn>
                                        <p:tgtEl>
                                          <p:spTgt spid="3">
                                            <p:txEl>
                                              <p:pRg st="3" end="3"/>
                                            </p:txEl>
                                          </p:spTgt>
                                        </p:tgtEl>
                                      </p:cBhvr>
                                      <p:to x="100000" y="100000"/>
                                    </p:animScale>
                                    <p:animScale>
                                      <p:cBhvr>
                                        <p:cTn id="58" dur="26">
                                          <p:stCondLst>
                                            <p:cond delay="1808"/>
                                          </p:stCondLst>
                                        </p:cTn>
                                        <p:tgtEl>
                                          <p:spTgt spid="3">
                                            <p:txEl>
                                              <p:pRg st="3" end="3"/>
                                            </p:txEl>
                                          </p:spTgt>
                                        </p:tgtEl>
                                      </p:cBhvr>
                                      <p:to x="100000" y="95000"/>
                                    </p:animScale>
                                    <p:animScale>
                                      <p:cBhvr>
                                        <p:cTn id="59" dur="166" decel="50000">
                                          <p:stCondLst>
                                            <p:cond delay="1834"/>
                                          </p:stCondLst>
                                        </p:cTn>
                                        <p:tgtEl>
                                          <p:spTgt spid="3">
                                            <p:txEl>
                                              <p:pRg st="3" end="3"/>
                                            </p:txEl>
                                          </p:spTgt>
                                        </p:tgtEl>
                                      </p:cBhvr>
                                      <p:to x="100000" y="100000"/>
                                    </p:animScale>
                                  </p:childTnLst>
                                </p:cTn>
                              </p:par>
                              <p:par>
                                <p:cTn id="60" presetID="26" presetClass="entr" presetSubtype="0" fill="hold" nodeType="withEffect">
                                  <p:stCondLst>
                                    <p:cond delay="0"/>
                                  </p:stCondLst>
                                  <p:childTnLst>
                                    <p:set>
                                      <p:cBhvr>
                                        <p:cTn id="61" dur="1" fill="hold">
                                          <p:stCondLst>
                                            <p:cond delay="0"/>
                                          </p:stCondLst>
                                        </p:cTn>
                                        <p:tgtEl>
                                          <p:spTgt spid="3">
                                            <p:txEl>
                                              <p:pRg st="4" end="4"/>
                                            </p:txEl>
                                          </p:spTgt>
                                        </p:tgtEl>
                                        <p:attrNameLst>
                                          <p:attrName>style.visibility</p:attrName>
                                        </p:attrNameLst>
                                      </p:cBhvr>
                                      <p:to>
                                        <p:strVal val="visible"/>
                                      </p:to>
                                    </p:set>
                                    <p:animEffect transition="in" filter="wipe(down)">
                                      <p:cBhvr>
                                        <p:cTn id="62" dur="580">
                                          <p:stCondLst>
                                            <p:cond delay="0"/>
                                          </p:stCondLst>
                                        </p:cTn>
                                        <p:tgtEl>
                                          <p:spTgt spid="3">
                                            <p:txEl>
                                              <p:pRg st="4" end="4"/>
                                            </p:txEl>
                                          </p:spTgt>
                                        </p:tgtEl>
                                      </p:cBhvr>
                                    </p:animEffect>
                                    <p:anim calcmode="lin" valueType="num">
                                      <p:cBhvr>
                                        <p:cTn id="63"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4"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5"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6"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7"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8" dur="26">
                                          <p:stCondLst>
                                            <p:cond delay="650"/>
                                          </p:stCondLst>
                                        </p:cTn>
                                        <p:tgtEl>
                                          <p:spTgt spid="3">
                                            <p:txEl>
                                              <p:pRg st="4" end="4"/>
                                            </p:txEl>
                                          </p:spTgt>
                                        </p:tgtEl>
                                      </p:cBhvr>
                                      <p:to x="100000" y="60000"/>
                                    </p:animScale>
                                    <p:animScale>
                                      <p:cBhvr>
                                        <p:cTn id="69" dur="166" decel="50000">
                                          <p:stCondLst>
                                            <p:cond delay="676"/>
                                          </p:stCondLst>
                                        </p:cTn>
                                        <p:tgtEl>
                                          <p:spTgt spid="3">
                                            <p:txEl>
                                              <p:pRg st="4" end="4"/>
                                            </p:txEl>
                                          </p:spTgt>
                                        </p:tgtEl>
                                      </p:cBhvr>
                                      <p:to x="100000" y="100000"/>
                                    </p:animScale>
                                    <p:animScale>
                                      <p:cBhvr>
                                        <p:cTn id="70" dur="26">
                                          <p:stCondLst>
                                            <p:cond delay="1312"/>
                                          </p:stCondLst>
                                        </p:cTn>
                                        <p:tgtEl>
                                          <p:spTgt spid="3">
                                            <p:txEl>
                                              <p:pRg st="4" end="4"/>
                                            </p:txEl>
                                          </p:spTgt>
                                        </p:tgtEl>
                                      </p:cBhvr>
                                      <p:to x="100000" y="80000"/>
                                    </p:animScale>
                                    <p:animScale>
                                      <p:cBhvr>
                                        <p:cTn id="71" dur="166" decel="50000">
                                          <p:stCondLst>
                                            <p:cond delay="1338"/>
                                          </p:stCondLst>
                                        </p:cTn>
                                        <p:tgtEl>
                                          <p:spTgt spid="3">
                                            <p:txEl>
                                              <p:pRg st="4" end="4"/>
                                            </p:txEl>
                                          </p:spTgt>
                                        </p:tgtEl>
                                      </p:cBhvr>
                                      <p:to x="100000" y="100000"/>
                                    </p:animScale>
                                    <p:animScale>
                                      <p:cBhvr>
                                        <p:cTn id="72" dur="26">
                                          <p:stCondLst>
                                            <p:cond delay="1642"/>
                                          </p:stCondLst>
                                        </p:cTn>
                                        <p:tgtEl>
                                          <p:spTgt spid="3">
                                            <p:txEl>
                                              <p:pRg st="4" end="4"/>
                                            </p:txEl>
                                          </p:spTgt>
                                        </p:tgtEl>
                                      </p:cBhvr>
                                      <p:to x="100000" y="90000"/>
                                    </p:animScale>
                                    <p:animScale>
                                      <p:cBhvr>
                                        <p:cTn id="73" dur="166" decel="50000">
                                          <p:stCondLst>
                                            <p:cond delay="1668"/>
                                          </p:stCondLst>
                                        </p:cTn>
                                        <p:tgtEl>
                                          <p:spTgt spid="3">
                                            <p:txEl>
                                              <p:pRg st="4" end="4"/>
                                            </p:txEl>
                                          </p:spTgt>
                                        </p:tgtEl>
                                      </p:cBhvr>
                                      <p:to x="100000" y="100000"/>
                                    </p:animScale>
                                    <p:animScale>
                                      <p:cBhvr>
                                        <p:cTn id="74" dur="26">
                                          <p:stCondLst>
                                            <p:cond delay="1808"/>
                                          </p:stCondLst>
                                        </p:cTn>
                                        <p:tgtEl>
                                          <p:spTgt spid="3">
                                            <p:txEl>
                                              <p:pRg st="4" end="4"/>
                                            </p:txEl>
                                          </p:spTgt>
                                        </p:tgtEl>
                                      </p:cBhvr>
                                      <p:to x="100000" y="95000"/>
                                    </p:animScale>
                                    <p:animScale>
                                      <p:cBhvr>
                                        <p:cTn id="75" dur="166" decel="50000">
                                          <p:stCondLst>
                                            <p:cond delay="1834"/>
                                          </p:stCondLst>
                                        </p:cTn>
                                        <p:tgtEl>
                                          <p:spTgt spid="3">
                                            <p:txEl>
                                              <p:pRg st="4" end="4"/>
                                            </p:txEl>
                                          </p:spTgt>
                                        </p:tgtEl>
                                      </p:cBhvr>
                                      <p:to x="100000" y="100000"/>
                                    </p:animScale>
                                  </p:childTnLst>
                                </p:cTn>
                              </p:par>
                            </p:childTnLst>
                          </p:cTn>
                        </p:par>
                      </p:childTnLst>
                    </p:cTn>
                  </p:par>
                  <p:par>
                    <p:cTn id="76" fill="hold">
                      <p:stCondLst>
                        <p:cond delay="indefinite"/>
                      </p:stCondLst>
                      <p:childTnLst>
                        <p:par>
                          <p:cTn id="77" fill="hold">
                            <p:stCondLst>
                              <p:cond delay="0"/>
                            </p:stCondLst>
                            <p:childTnLst>
                              <p:par>
                                <p:cTn id="78" presetID="26" presetClass="entr" presetSubtype="0" fill="hold" nodeType="clickEffect">
                                  <p:stCondLst>
                                    <p:cond delay="0"/>
                                  </p:stCondLst>
                                  <p:childTnLst>
                                    <p:set>
                                      <p:cBhvr>
                                        <p:cTn id="79" dur="1" fill="hold">
                                          <p:stCondLst>
                                            <p:cond delay="0"/>
                                          </p:stCondLst>
                                        </p:cTn>
                                        <p:tgtEl>
                                          <p:spTgt spid="3">
                                            <p:txEl>
                                              <p:pRg st="5" end="5"/>
                                            </p:txEl>
                                          </p:spTgt>
                                        </p:tgtEl>
                                        <p:attrNameLst>
                                          <p:attrName>style.visibility</p:attrName>
                                        </p:attrNameLst>
                                      </p:cBhvr>
                                      <p:to>
                                        <p:strVal val="visible"/>
                                      </p:to>
                                    </p:set>
                                    <p:animEffect transition="in" filter="wipe(down)">
                                      <p:cBhvr>
                                        <p:cTn id="80" dur="580">
                                          <p:stCondLst>
                                            <p:cond delay="0"/>
                                          </p:stCondLst>
                                        </p:cTn>
                                        <p:tgtEl>
                                          <p:spTgt spid="3">
                                            <p:txEl>
                                              <p:pRg st="5" end="5"/>
                                            </p:txEl>
                                          </p:spTgt>
                                        </p:tgtEl>
                                      </p:cBhvr>
                                    </p:animEffect>
                                    <p:anim calcmode="lin" valueType="num">
                                      <p:cBhvr>
                                        <p:cTn id="81"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82"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83"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84"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85"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86" dur="26">
                                          <p:stCondLst>
                                            <p:cond delay="650"/>
                                          </p:stCondLst>
                                        </p:cTn>
                                        <p:tgtEl>
                                          <p:spTgt spid="3">
                                            <p:txEl>
                                              <p:pRg st="5" end="5"/>
                                            </p:txEl>
                                          </p:spTgt>
                                        </p:tgtEl>
                                      </p:cBhvr>
                                      <p:to x="100000" y="60000"/>
                                    </p:animScale>
                                    <p:animScale>
                                      <p:cBhvr>
                                        <p:cTn id="87" dur="166" decel="50000">
                                          <p:stCondLst>
                                            <p:cond delay="676"/>
                                          </p:stCondLst>
                                        </p:cTn>
                                        <p:tgtEl>
                                          <p:spTgt spid="3">
                                            <p:txEl>
                                              <p:pRg st="5" end="5"/>
                                            </p:txEl>
                                          </p:spTgt>
                                        </p:tgtEl>
                                      </p:cBhvr>
                                      <p:to x="100000" y="100000"/>
                                    </p:animScale>
                                    <p:animScale>
                                      <p:cBhvr>
                                        <p:cTn id="88" dur="26">
                                          <p:stCondLst>
                                            <p:cond delay="1312"/>
                                          </p:stCondLst>
                                        </p:cTn>
                                        <p:tgtEl>
                                          <p:spTgt spid="3">
                                            <p:txEl>
                                              <p:pRg st="5" end="5"/>
                                            </p:txEl>
                                          </p:spTgt>
                                        </p:tgtEl>
                                      </p:cBhvr>
                                      <p:to x="100000" y="80000"/>
                                    </p:animScale>
                                    <p:animScale>
                                      <p:cBhvr>
                                        <p:cTn id="89" dur="166" decel="50000">
                                          <p:stCondLst>
                                            <p:cond delay="1338"/>
                                          </p:stCondLst>
                                        </p:cTn>
                                        <p:tgtEl>
                                          <p:spTgt spid="3">
                                            <p:txEl>
                                              <p:pRg st="5" end="5"/>
                                            </p:txEl>
                                          </p:spTgt>
                                        </p:tgtEl>
                                      </p:cBhvr>
                                      <p:to x="100000" y="100000"/>
                                    </p:animScale>
                                    <p:animScale>
                                      <p:cBhvr>
                                        <p:cTn id="90" dur="26">
                                          <p:stCondLst>
                                            <p:cond delay="1642"/>
                                          </p:stCondLst>
                                        </p:cTn>
                                        <p:tgtEl>
                                          <p:spTgt spid="3">
                                            <p:txEl>
                                              <p:pRg st="5" end="5"/>
                                            </p:txEl>
                                          </p:spTgt>
                                        </p:tgtEl>
                                      </p:cBhvr>
                                      <p:to x="100000" y="90000"/>
                                    </p:animScale>
                                    <p:animScale>
                                      <p:cBhvr>
                                        <p:cTn id="91" dur="166" decel="50000">
                                          <p:stCondLst>
                                            <p:cond delay="1668"/>
                                          </p:stCondLst>
                                        </p:cTn>
                                        <p:tgtEl>
                                          <p:spTgt spid="3">
                                            <p:txEl>
                                              <p:pRg st="5" end="5"/>
                                            </p:txEl>
                                          </p:spTgt>
                                        </p:tgtEl>
                                      </p:cBhvr>
                                      <p:to x="100000" y="100000"/>
                                    </p:animScale>
                                    <p:animScale>
                                      <p:cBhvr>
                                        <p:cTn id="92" dur="26">
                                          <p:stCondLst>
                                            <p:cond delay="1808"/>
                                          </p:stCondLst>
                                        </p:cTn>
                                        <p:tgtEl>
                                          <p:spTgt spid="3">
                                            <p:txEl>
                                              <p:pRg st="5" end="5"/>
                                            </p:txEl>
                                          </p:spTgt>
                                        </p:tgtEl>
                                      </p:cBhvr>
                                      <p:to x="100000" y="95000"/>
                                    </p:animScale>
                                    <p:animScale>
                                      <p:cBhvr>
                                        <p:cTn id="93" dur="166" decel="50000">
                                          <p:stCondLst>
                                            <p:cond delay="1834"/>
                                          </p:stCondLst>
                                        </p:cTn>
                                        <p:tgtEl>
                                          <p:spTgt spid="3">
                                            <p:txEl>
                                              <p:pRg st="5" end="5"/>
                                            </p:txEl>
                                          </p:spTgt>
                                        </p:tgtEl>
                                      </p:cBhvr>
                                      <p:to x="100000" y="100000"/>
                                    </p:animScale>
                                  </p:childTnLst>
                                </p:cTn>
                              </p:par>
                            </p:childTnLst>
                          </p:cTn>
                        </p:par>
                      </p:childTnLst>
                    </p:cTn>
                  </p:par>
                  <p:par>
                    <p:cTn id="94" fill="hold">
                      <p:stCondLst>
                        <p:cond delay="indefinite"/>
                      </p:stCondLst>
                      <p:childTnLst>
                        <p:par>
                          <p:cTn id="95" fill="hold">
                            <p:stCondLst>
                              <p:cond delay="0"/>
                            </p:stCondLst>
                            <p:childTnLst>
                              <p:par>
                                <p:cTn id="96" presetID="16" presetClass="entr" presetSubtype="21" fill="hold" nodeType="clickEffect">
                                  <p:stCondLst>
                                    <p:cond delay="0"/>
                                  </p:stCondLst>
                                  <p:childTnLst>
                                    <p:set>
                                      <p:cBhvr>
                                        <p:cTn id="97" dur="1" fill="hold">
                                          <p:stCondLst>
                                            <p:cond delay="0"/>
                                          </p:stCondLst>
                                        </p:cTn>
                                        <p:tgtEl>
                                          <p:spTgt spid="3">
                                            <p:txEl>
                                              <p:pRg st="6" end="6"/>
                                            </p:txEl>
                                          </p:spTgt>
                                        </p:tgtEl>
                                        <p:attrNameLst>
                                          <p:attrName>style.visibility</p:attrName>
                                        </p:attrNameLst>
                                      </p:cBhvr>
                                      <p:to>
                                        <p:strVal val="visible"/>
                                      </p:to>
                                    </p:set>
                                    <p:animEffect transition="in" filter="barn(inVertical)">
                                      <p:cBhvr>
                                        <p:cTn id="98"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p:nvPr>
        </p:nvSpPr>
        <p:spPr>
          <a:xfrm>
            <a:off x="76200" y="76200"/>
            <a:ext cx="8991600" cy="6781800"/>
          </a:xfrm>
        </p:spPr>
        <p:txBody>
          <a:bodyPr/>
          <a:lstStyle/>
          <a:p>
            <a:pPr>
              <a:buFont typeface="Wingdings" pitchFamily="2" charset="2"/>
              <a:buChar char="Ø"/>
            </a:pPr>
            <a:r>
              <a:rPr lang="en-US" sz="2800" dirty="0" smtClean="0"/>
              <a:t>Lord’s </a:t>
            </a:r>
            <a:r>
              <a:rPr lang="en-US" sz="2800" dirty="0"/>
              <a:t>Departure – Sun setting out of our sight.</a:t>
            </a:r>
          </a:p>
          <a:p>
            <a:pPr>
              <a:buFont typeface="Wingdings" pitchFamily="2" charset="2"/>
              <a:buChar char="Ø"/>
            </a:pPr>
            <a:r>
              <a:rPr lang="en-US" sz="2800" dirty="0" smtClean="0"/>
              <a:t>When did the Age of </a:t>
            </a:r>
            <a:r>
              <a:rPr lang="en-US" sz="2800" dirty="0" smtClean="0">
                <a:hlinkClick r:id="rId2" action="ppaction://hlinkfile"/>
              </a:rPr>
              <a:t>Kali</a:t>
            </a:r>
            <a:r>
              <a:rPr lang="en-US" sz="2800" dirty="0" smtClean="0"/>
              <a:t> ensued?</a:t>
            </a:r>
          </a:p>
          <a:p>
            <a:pPr lvl="1">
              <a:buFont typeface="Wingdings" pitchFamily="2" charset="2"/>
              <a:buChar char="Ø"/>
            </a:pPr>
            <a:r>
              <a:rPr lang="en-US" dirty="0" smtClean="0"/>
              <a:t>Just </a:t>
            </a:r>
            <a:r>
              <a:rPr lang="en-US" dirty="0"/>
              <a:t>after the Battle of </a:t>
            </a:r>
            <a:r>
              <a:rPr lang="en-US" dirty="0" err="1">
                <a:hlinkClick r:id="rId3" action="ppaction://hlinkfile"/>
              </a:rPr>
              <a:t>Kurukṣetra</a:t>
            </a:r>
            <a:r>
              <a:rPr lang="en-US" dirty="0">
                <a:hlinkClick r:id="rId3" action="ppaction://hlinkfile"/>
              </a:rPr>
              <a:t> </a:t>
            </a:r>
            <a:endParaRPr lang="en-US" dirty="0" smtClean="0"/>
          </a:p>
          <a:p>
            <a:pPr lvl="1">
              <a:buFont typeface="Wingdings" pitchFamily="2" charset="2"/>
              <a:buChar char="Ø"/>
            </a:pPr>
            <a:r>
              <a:rPr lang="en-US" dirty="0" err="1" smtClean="0"/>
              <a:t>Kali’s</a:t>
            </a:r>
            <a:r>
              <a:rPr lang="en-US" dirty="0" smtClean="0"/>
              <a:t> Influence – Not until Lord Departure. </a:t>
            </a:r>
          </a:p>
          <a:p>
            <a:pPr>
              <a:buFont typeface="Wingdings" pitchFamily="2" charset="2"/>
              <a:buChar char="Ø"/>
            </a:pPr>
            <a:r>
              <a:rPr lang="vi-VN" sz="2800" dirty="0">
                <a:hlinkClick r:id="rId4" action="ppaction://hlinkfile"/>
              </a:rPr>
              <a:t>Mahārāja</a:t>
            </a:r>
            <a:r>
              <a:rPr lang="vi-VN" sz="2800" dirty="0"/>
              <a:t> </a:t>
            </a:r>
            <a:r>
              <a:rPr lang="vi-VN" sz="2800" dirty="0">
                <a:hlinkClick r:id="rId5" action="ppaction://hlinkfile"/>
              </a:rPr>
              <a:t>Yudhiṣṭhira</a:t>
            </a:r>
            <a:r>
              <a:rPr lang="vi-VN" sz="2800" dirty="0"/>
              <a:t> </a:t>
            </a:r>
            <a:r>
              <a:rPr lang="en-US" sz="2800" dirty="0"/>
              <a:t>envisioned </a:t>
            </a:r>
            <a:r>
              <a:rPr lang="en-US" sz="2800" dirty="0" err="1" smtClean="0"/>
              <a:t>Kalis</a:t>
            </a:r>
            <a:r>
              <a:rPr lang="en-US" sz="2800" dirty="0" smtClean="0"/>
              <a:t>’ influence </a:t>
            </a:r>
            <a:r>
              <a:rPr lang="vi-VN" sz="2800" dirty="0" smtClean="0"/>
              <a:t>prior </a:t>
            </a:r>
            <a:r>
              <a:rPr lang="vi-VN" sz="2800" dirty="0"/>
              <a:t>to </a:t>
            </a:r>
            <a:r>
              <a:rPr lang="vi-VN" sz="2800" dirty="0">
                <a:hlinkClick r:id="rId6" action="ppaction://hlinkfile"/>
              </a:rPr>
              <a:t>Arjuna</a:t>
            </a:r>
            <a:r>
              <a:rPr lang="vi-VN" sz="2800" dirty="0"/>
              <a:t>'s arrival from </a:t>
            </a:r>
            <a:r>
              <a:rPr lang="vi-VN" sz="2800" dirty="0" smtClean="0">
                <a:hlinkClick r:id="rId7" action="ppaction://hlinkfile"/>
              </a:rPr>
              <a:t>Dvārakā</a:t>
            </a:r>
            <a:r>
              <a:rPr lang="en-US" sz="2800" dirty="0" smtClean="0"/>
              <a:t>.</a:t>
            </a:r>
          </a:p>
          <a:p>
            <a:pPr>
              <a:buFont typeface="Wingdings" pitchFamily="2" charset="2"/>
              <a:buChar char="Ø"/>
            </a:pPr>
            <a:r>
              <a:rPr lang="en-US" sz="2800" dirty="0" smtClean="0"/>
              <a:t>On whom does Kali influence?</a:t>
            </a:r>
          </a:p>
          <a:p>
            <a:pPr lvl="1">
              <a:buFont typeface="Wingdings" pitchFamily="2" charset="2"/>
              <a:buChar char="Ø"/>
            </a:pPr>
            <a:r>
              <a:rPr lang="en-US" dirty="0" smtClean="0"/>
              <a:t>Upon those </a:t>
            </a:r>
            <a:r>
              <a:rPr lang="en-US" dirty="0"/>
              <a:t>who are not fully developed in God </a:t>
            </a:r>
            <a:r>
              <a:rPr lang="en-US" dirty="0" smtClean="0"/>
              <a:t>consciousness.</a:t>
            </a:r>
          </a:p>
          <a:p>
            <a:pPr>
              <a:buFont typeface="Wingdings" pitchFamily="2" charset="2"/>
              <a:buChar char="Ø"/>
            </a:pPr>
            <a:r>
              <a:rPr lang="en-US" sz="2800" dirty="0" smtClean="0"/>
              <a:t>How to Neutralize </a:t>
            </a:r>
            <a:r>
              <a:rPr lang="en-US" sz="2800" dirty="0"/>
              <a:t>the effects of </a:t>
            </a:r>
            <a:r>
              <a:rPr lang="en-US" sz="2800" dirty="0" smtClean="0">
                <a:hlinkClick r:id="rId2" action="ppaction://hlinkfile"/>
              </a:rPr>
              <a:t>Kali</a:t>
            </a:r>
            <a:r>
              <a:rPr lang="en-US" sz="2800" dirty="0" smtClean="0"/>
              <a:t>?</a:t>
            </a:r>
          </a:p>
          <a:p>
            <a:pPr lvl="1">
              <a:buFont typeface="Wingdings" pitchFamily="2" charset="2"/>
              <a:buChar char="Ø"/>
            </a:pPr>
            <a:r>
              <a:rPr lang="en-US" dirty="0" smtClean="0"/>
              <a:t>Always  keep </a:t>
            </a:r>
            <a:r>
              <a:rPr lang="en-US" dirty="0"/>
              <a:t>oneself fully under the supreme care of the Personality of Godhead.</a:t>
            </a:r>
            <a:endParaRPr lang="en-US" dirty="0" smtClean="0"/>
          </a:p>
          <a:p>
            <a:pPr marL="457200" lvl="1" indent="0">
              <a:buNone/>
            </a:pPr>
            <a:endParaRPr lang="en-US" sz="2000" dirty="0" smtClean="0">
              <a:solidFill>
                <a:schemeClr val="tx2">
                  <a:lumMod val="60000"/>
                  <a:lumOff val="40000"/>
                </a:schemeClr>
              </a:solidFill>
            </a:endParaRPr>
          </a:p>
        </p:txBody>
      </p:sp>
    </p:spTree>
    <p:extLst>
      <p:ext uri="{BB962C8B-B14F-4D97-AF65-F5344CB8AC3E}">
        <p14:creationId xmlns:p14="http://schemas.microsoft.com/office/powerpoint/2010/main" val="4101823009"/>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2">
                                            <p:txEl>
                                              <p:pRg st="8" end="8"/>
                                            </p:txEl>
                                          </p:spTgt>
                                        </p:tgtEl>
                                        <p:attrNameLst>
                                          <p:attrName>style.visibility</p:attrName>
                                        </p:attrNameLst>
                                      </p:cBhvr>
                                      <p:to>
                                        <p:strVal val="visible"/>
                                      </p:to>
                                    </p:set>
                                    <p:anim calcmode="lin" valueType="num">
                                      <p:cBhvr additive="base">
                                        <p:cTn id="55"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Maple design template">
  <a:themeElements>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fontScheme name="Office Them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BB5F03"/>
        </a:dk1>
        <a:lt1>
          <a:srgbClr val="FFFFFF"/>
        </a:lt1>
        <a:dk2>
          <a:srgbClr val="993300"/>
        </a:dk2>
        <a:lt2>
          <a:srgbClr val="FEEC94"/>
        </a:lt2>
        <a:accent1>
          <a:srgbClr val="FF9900"/>
        </a:accent1>
        <a:accent2>
          <a:srgbClr val="B76A03"/>
        </a:accent2>
        <a:accent3>
          <a:srgbClr val="CAADAA"/>
        </a:accent3>
        <a:accent4>
          <a:srgbClr val="DADADA"/>
        </a:accent4>
        <a:accent5>
          <a:srgbClr val="FFCAAA"/>
        </a:accent5>
        <a:accent6>
          <a:srgbClr val="A65F02"/>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Office Theme 2">
        <a:dk1>
          <a:srgbClr val="EA9306"/>
        </a:dk1>
        <a:lt1>
          <a:srgbClr val="FFFFFF"/>
        </a:lt1>
        <a:dk2>
          <a:srgbClr val="FAC120"/>
        </a:dk2>
        <a:lt2>
          <a:srgbClr val="FFFDD1"/>
        </a:lt2>
        <a:accent1>
          <a:srgbClr val="CC6600"/>
        </a:accent1>
        <a:accent2>
          <a:srgbClr val="FF9933"/>
        </a:accent2>
        <a:accent3>
          <a:srgbClr val="FCDDAB"/>
        </a:accent3>
        <a:accent4>
          <a:srgbClr val="DADADA"/>
        </a:accent4>
        <a:accent5>
          <a:srgbClr val="E2B8AA"/>
        </a:accent5>
        <a:accent6>
          <a:srgbClr val="E78A2D"/>
        </a:accent6>
        <a:hlink>
          <a:srgbClr val="A50021"/>
        </a:hlink>
        <a:folHlink>
          <a:srgbClr val="666633"/>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A26D18"/>
        </a:dk2>
        <a:lt2>
          <a:srgbClr val="F9D793"/>
        </a:lt2>
        <a:accent1>
          <a:srgbClr val="FFD05B"/>
        </a:accent1>
        <a:accent2>
          <a:srgbClr val="FEE1A8"/>
        </a:accent2>
        <a:accent3>
          <a:srgbClr val="FFFFE2"/>
        </a:accent3>
        <a:accent4>
          <a:srgbClr val="000000"/>
        </a:accent4>
        <a:accent5>
          <a:srgbClr val="FFE4B5"/>
        </a:accent5>
        <a:accent6>
          <a:srgbClr val="E6CC98"/>
        </a:accent6>
        <a:hlink>
          <a:srgbClr val="FF0000"/>
        </a:hlink>
        <a:folHlink>
          <a:srgbClr val="CC6600"/>
        </a:folHlink>
      </a:clrScheme>
      <a:clrMap bg1="lt1" tx1="dk1" bg2="lt2" tx2="dk2" accent1="accent1" accent2="accent2" accent3="accent3" accent4="accent4" accent5="accent5" accent6="accent6" hlink="hlink" folHlink="folHlink"/>
    </a:extraClrScheme>
    <a:extraClrScheme>
      <a:clrScheme name="Office Theme 4">
        <a:dk1>
          <a:srgbClr val="008000"/>
        </a:dk1>
        <a:lt1>
          <a:srgbClr val="FFFFFF"/>
        </a:lt1>
        <a:dk2>
          <a:srgbClr val="005800"/>
        </a:dk2>
        <a:lt2>
          <a:srgbClr val="FFFFCC"/>
        </a:lt2>
        <a:accent1>
          <a:srgbClr val="00CC99"/>
        </a:accent1>
        <a:accent2>
          <a:srgbClr val="007825"/>
        </a:accent2>
        <a:accent3>
          <a:srgbClr val="AAB4AA"/>
        </a:accent3>
        <a:accent4>
          <a:srgbClr val="DADADA"/>
        </a:accent4>
        <a:accent5>
          <a:srgbClr val="AAE2CA"/>
        </a:accent5>
        <a:accent6>
          <a:srgbClr val="006C20"/>
        </a:accent6>
        <a:hlink>
          <a:srgbClr val="9966FF"/>
        </a:hlink>
        <a:folHlink>
          <a:srgbClr val="99CCFF"/>
        </a:folHlink>
      </a:clrScheme>
      <a:clrMap bg1="dk2" tx1="lt1" bg2="dk1" tx2="lt2" accent1="accent1" accent2="accent2" accent3="accent3" accent4="accent4" accent5="accent5" accent6="accent6" hlink="hlink" folHlink="folHlink"/>
    </a:extraClrScheme>
    <a:extraClrScheme>
      <a:clrScheme name="Office Theme 5">
        <a:dk1>
          <a:srgbClr val="56925A"/>
        </a:dk1>
        <a:lt1>
          <a:srgbClr val="FFFFFF"/>
        </a:lt1>
        <a:dk2>
          <a:srgbClr val="6FB56D"/>
        </a:dk2>
        <a:lt2>
          <a:srgbClr val="FFFFCC"/>
        </a:lt2>
        <a:accent1>
          <a:srgbClr val="2B877C"/>
        </a:accent1>
        <a:accent2>
          <a:srgbClr val="5A9A5F"/>
        </a:accent2>
        <a:accent3>
          <a:srgbClr val="BBD7BA"/>
        </a:accent3>
        <a:accent4>
          <a:srgbClr val="DADADA"/>
        </a:accent4>
        <a:accent5>
          <a:srgbClr val="ACC3BF"/>
        </a:accent5>
        <a:accent6>
          <a:srgbClr val="518B55"/>
        </a:accent6>
        <a:hlink>
          <a:srgbClr val="99FF33"/>
        </a:hlink>
        <a:folHlink>
          <a:srgbClr val="CCFF99"/>
        </a:folHlink>
      </a:clrScheme>
      <a:clrMap bg1="dk2" tx1="lt1" bg2="dk1" tx2="lt2" accent1="accent1" accent2="accent2" accent3="accent3" accent4="accent4" accent5="accent5" accent6="accent6" hlink="hlink" folHlink="folHlink"/>
    </a:extraClrScheme>
    <a:extraClrScheme>
      <a:clrScheme name="Office Theme 6">
        <a:dk1>
          <a:srgbClr val="006699"/>
        </a:dk1>
        <a:lt1>
          <a:srgbClr val="FFFFFF"/>
        </a:lt1>
        <a:dk2>
          <a:srgbClr val="006666"/>
        </a:dk2>
        <a:lt2>
          <a:srgbClr val="CCECFF"/>
        </a:lt2>
        <a:accent1>
          <a:srgbClr val="00CCFF"/>
        </a:accent1>
        <a:accent2>
          <a:srgbClr val="017A83"/>
        </a:accent2>
        <a:accent3>
          <a:srgbClr val="AAB8B8"/>
        </a:accent3>
        <a:accent4>
          <a:srgbClr val="DADADA"/>
        </a:accent4>
        <a:accent5>
          <a:srgbClr val="AAE2FF"/>
        </a:accent5>
        <a:accent6>
          <a:srgbClr val="016E76"/>
        </a:accent6>
        <a:hlink>
          <a:srgbClr val="FFFFCC"/>
        </a:hlink>
        <a:folHlink>
          <a:srgbClr val="99FF99"/>
        </a:folHlink>
      </a:clrScheme>
      <a:clrMap bg1="dk2" tx1="lt1" bg2="dk1" tx2="lt2" accent1="accent1" accent2="accent2" accent3="accent3" accent4="accent4" accent5="accent5" accent6="accent6" hlink="hlink" folHlink="folHlink"/>
    </a:extraClrScheme>
    <a:extraClrScheme>
      <a:clrScheme name="Office Theme 7">
        <a:dk1>
          <a:srgbClr val="80ACC4"/>
        </a:dk1>
        <a:lt1>
          <a:srgbClr val="FFFFFF"/>
        </a:lt1>
        <a:dk2>
          <a:srgbClr val="B3D1DF"/>
        </a:dk2>
        <a:lt2>
          <a:srgbClr val="FFFFFF"/>
        </a:lt2>
        <a:accent1>
          <a:srgbClr val="5089A8"/>
        </a:accent1>
        <a:accent2>
          <a:srgbClr val="BBC6DB"/>
        </a:accent2>
        <a:accent3>
          <a:srgbClr val="D6E5EC"/>
        </a:accent3>
        <a:accent4>
          <a:srgbClr val="DADADA"/>
        </a:accent4>
        <a:accent5>
          <a:srgbClr val="B3C4D1"/>
        </a:accent5>
        <a:accent6>
          <a:srgbClr val="A9B3C6"/>
        </a:accent6>
        <a:hlink>
          <a:srgbClr val="0000FF"/>
        </a:hlink>
        <a:folHlink>
          <a:srgbClr val="006699"/>
        </a:folHlink>
      </a:clrScheme>
      <a:clrMap bg1="dk2" tx1="lt1" bg2="dk1" tx2="lt2" accent1="accent1" accent2="accent2" accent3="accent3" accent4="accent4" accent5="accent5" accent6="accent6" hlink="hlink" folHlink="folHlink"/>
    </a:extraClrScheme>
    <a:extraClrScheme>
      <a:clrScheme name="Office Theme 8">
        <a:dk1>
          <a:srgbClr val="5700AE"/>
        </a:dk1>
        <a:lt1>
          <a:srgbClr val="FFFFFF"/>
        </a:lt1>
        <a:dk2>
          <a:srgbClr val="7301CB"/>
        </a:dk2>
        <a:lt2>
          <a:srgbClr val="C5C5FF"/>
        </a:lt2>
        <a:accent1>
          <a:srgbClr val="9999FF"/>
        </a:accent1>
        <a:accent2>
          <a:srgbClr val="7000E0"/>
        </a:accent2>
        <a:accent3>
          <a:srgbClr val="BCAAE2"/>
        </a:accent3>
        <a:accent4>
          <a:srgbClr val="DADADA"/>
        </a:accent4>
        <a:accent5>
          <a:srgbClr val="CACAFF"/>
        </a:accent5>
        <a:accent6>
          <a:srgbClr val="6500CB"/>
        </a:accent6>
        <a:hlink>
          <a:srgbClr val="99F3FF"/>
        </a:hlink>
        <a:folHlink>
          <a:srgbClr val="CCCCFF"/>
        </a:folHlink>
      </a:clrScheme>
      <a:clrMap bg1="dk2" tx1="lt1" bg2="dk1" tx2="lt2" accent1="accent1" accent2="accent2" accent3="accent3" accent4="accent4" accent5="accent5" accent6="accent6" hlink="hlink" folHlink="folHlink"/>
    </a:extraClrScheme>
    <a:extraClrScheme>
      <a:clrScheme name="Office Theme 9">
        <a:dk1>
          <a:srgbClr val="003366"/>
        </a:dk1>
        <a:lt1>
          <a:srgbClr val="FFFFFF"/>
        </a:lt1>
        <a:dk2>
          <a:srgbClr val="003366"/>
        </a:dk2>
        <a:lt2>
          <a:srgbClr val="CBD5DF"/>
        </a:lt2>
        <a:accent1>
          <a:srgbClr val="A9BEE9"/>
        </a:accent1>
        <a:accent2>
          <a:srgbClr val="D6E4F2"/>
        </a:accent2>
        <a:accent3>
          <a:srgbClr val="FFFFFF"/>
        </a:accent3>
        <a:accent4>
          <a:srgbClr val="002A56"/>
        </a:accent4>
        <a:accent5>
          <a:srgbClr val="D1DBF2"/>
        </a:accent5>
        <a:accent6>
          <a:srgbClr val="C2CFDB"/>
        </a:accent6>
        <a:hlink>
          <a:srgbClr val="0000CC"/>
        </a:hlink>
        <a:folHlink>
          <a:srgbClr val="8668E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13420</TotalTime>
  <Words>1573</Words>
  <Application>Microsoft Office PowerPoint</Application>
  <PresentationFormat>On-screen Show (4:3)</PresentationFormat>
  <Paragraphs>246</Paragraphs>
  <Slides>28</Slides>
  <Notes>1</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Maple design template</vt:lpstr>
      <vt:lpstr>PowerPoint Presentation</vt:lpstr>
      <vt:lpstr>PowerPoint Presentation</vt:lpstr>
      <vt:lpstr>PowerPoint Presentation</vt:lpstr>
      <vt:lpstr>Seeking the Blessings of Guru, Gauranga &amp; All the Assembled Vaishnavas</vt:lpstr>
      <vt:lpstr>Śrīmad Bhāgavatam 1.2.4</vt:lpstr>
      <vt:lpstr>Śrīmad Bhāgavatam 1.2.18</vt:lpstr>
      <vt:lpstr>Section Theme –   Duty at life’s end / Prepping Final Journey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Naren Gunna</dc:creator>
  <cp:lastModifiedBy>Naren Gunna</cp:lastModifiedBy>
  <cp:revision>744</cp:revision>
  <cp:lastPrinted>1601-01-01T00:00:00Z</cp:lastPrinted>
  <dcterms:created xsi:type="dcterms:W3CDTF">2010-04-22T03:05:53Z</dcterms:created>
  <dcterms:modified xsi:type="dcterms:W3CDTF">2012-08-22T01:31:41Z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TC102037791033</vt:lpwstr>
  </property>
</Properties>
</file>